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313" r:id="rId3"/>
    <p:sldId id="258" r:id="rId4"/>
    <p:sldId id="295" r:id="rId5"/>
    <p:sldId id="296" r:id="rId6"/>
    <p:sldId id="264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16" r:id="rId20"/>
    <p:sldId id="310" r:id="rId21"/>
    <p:sldId id="312" r:id="rId22"/>
    <p:sldId id="309" r:id="rId23"/>
    <p:sldId id="314" r:id="rId24"/>
    <p:sldId id="318" r:id="rId25"/>
    <p:sldId id="320" r:id="rId26"/>
    <p:sldId id="319" r:id="rId27"/>
    <p:sldId id="321" r:id="rId28"/>
    <p:sldId id="317" r:id="rId29"/>
    <p:sldId id="325" r:id="rId30"/>
    <p:sldId id="379" r:id="rId31"/>
    <p:sldId id="326" r:id="rId32"/>
    <p:sldId id="370" r:id="rId33"/>
    <p:sldId id="341" r:id="rId34"/>
    <p:sldId id="377" r:id="rId35"/>
    <p:sldId id="275" r:id="rId36"/>
    <p:sldId id="401" r:id="rId37"/>
    <p:sldId id="354" r:id="rId38"/>
    <p:sldId id="394" r:id="rId39"/>
    <p:sldId id="270" r:id="rId40"/>
    <p:sldId id="328" r:id="rId41"/>
    <p:sldId id="331" r:id="rId42"/>
    <p:sldId id="338" r:id="rId43"/>
    <p:sldId id="371" r:id="rId4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ří Jindra" initials="JJ" lastIdx="34" clrIdx="0">
    <p:extLst>
      <p:ext uri="{19B8F6BF-5375-455C-9EA6-DF929625EA0E}">
        <p15:presenceInfo xmlns:p15="http://schemas.microsoft.com/office/powerpoint/2012/main" userId="S-1-5-21-3530450637-73980329-3277372514-1157" providerId="AD"/>
      </p:ext>
    </p:extLst>
  </p:cmAuthor>
  <p:cmAuthor id="2" name="Radovan Prokeš (CEDA)" initials="RP(" lastIdx="8" clrIdx="1">
    <p:extLst>
      <p:ext uri="{19B8F6BF-5375-455C-9EA6-DF929625EA0E}">
        <p15:presenceInfo xmlns:p15="http://schemas.microsoft.com/office/powerpoint/2012/main" userId="S::prokes@ceda.cz::2b1c5827-a6eb-4c49-a6ce-4e46fdfe8dfe" providerId="AD"/>
      </p:ext>
    </p:extLst>
  </p:cmAuthor>
  <p:cmAuthor id="3" name="Jakub Berka" initials="JB" lastIdx="10" clrIdx="2">
    <p:extLst>
      <p:ext uri="{19B8F6BF-5375-455C-9EA6-DF929625EA0E}">
        <p15:presenceInfo xmlns:p15="http://schemas.microsoft.com/office/powerpoint/2012/main" userId="S-1-5-21-3530450637-73980329-3277372514-21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5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75DCB02-9BB8-47FD-8907-85C794F793B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89422" autoAdjust="0"/>
  </p:normalViewPr>
  <p:slideViewPr>
    <p:cSldViewPr snapToGrid="0">
      <p:cViewPr>
        <p:scale>
          <a:sx n="101" d="100"/>
          <a:sy n="101" d="100"/>
        </p:scale>
        <p:origin x="336" y="5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26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C2E1AE3-9C70-4003-B07A-60B1281B96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BD59F4F-6503-45C2-AF8A-B63A2DE6CD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D3EA2-6959-49EA-BE47-90410B475287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D89524F-8761-48A6-A4D1-EFF5C7C0F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3B890AF-D681-4724-959D-2C3F5648E4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FAA89-7BC3-4689-961F-4786426156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658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3226C-DCBC-42D6-85A0-241E26592AEA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0A4A8-9BCB-404D-B6B1-2735225CE8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w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da.cz/cs/" TargetMode="Externa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_KRIZOVATKA + banner vprav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B8CA76-2565-432C-81B6-5C5550FAD547}"/>
              </a:ext>
            </a:extLst>
          </p:cNvPr>
          <p:cNvSpPr/>
          <p:nvPr userDrawn="1"/>
        </p:nvSpPr>
        <p:spPr>
          <a:xfrm>
            <a:off x="0" y="0"/>
            <a:ext cx="12192000" cy="1203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 jedním zakulaceným rohem 4">
            <a:extLst>
              <a:ext uri="{FF2B5EF4-FFF2-40B4-BE49-F238E27FC236}">
                <a16:creationId xmlns:a16="http://schemas.microsoft.com/office/drawing/2014/main" id="{DA177EFD-B722-4EF4-BACD-A2DBEBE04326}"/>
              </a:ext>
            </a:extLst>
          </p:cNvPr>
          <p:cNvSpPr/>
          <p:nvPr userDrawn="1"/>
        </p:nvSpPr>
        <p:spPr>
          <a:xfrm rot="16200000">
            <a:off x="5759767" y="425765"/>
            <a:ext cx="5654042" cy="7210426"/>
          </a:xfrm>
          <a:prstGeom prst="round1Rect">
            <a:avLst>
              <a:gd name="adj" fmla="val 27542"/>
            </a:avLst>
          </a:prstGeom>
          <a:gradFill>
            <a:gsLst>
              <a:gs pos="1000">
                <a:srgbClr val="040455">
                  <a:alpha val="80000"/>
                </a:srgbClr>
              </a:gs>
              <a:gs pos="58000">
                <a:srgbClr val="040455"/>
              </a:gs>
              <a:gs pos="100000">
                <a:srgbClr val="0404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5AC33A-13B1-4A5B-8078-8D57FF1A01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6045" y="3672283"/>
            <a:ext cx="5063088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0EFC0F9-9EC4-46C1-9FF7-AC6EBEBAC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6046" y="5228264"/>
            <a:ext cx="5063087" cy="649329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pic>
        <p:nvPicPr>
          <p:cNvPr id="8" name="Obrázek 7" descr="Obsah obrázku objekt&#10;&#10;Popis byl vytvořen automaticky">
            <a:extLst>
              <a:ext uri="{FF2B5EF4-FFF2-40B4-BE49-F238E27FC236}">
                <a16:creationId xmlns:a16="http://schemas.microsoft.com/office/drawing/2014/main" id="{707EFDE7-1004-4B28-A5FD-2BA77E27B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458837" y="307398"/>
            <a:ext cx="2355466" cy="632293"/>
          </a:xfrm>
          <a:prstGeom prst="rect">
            <a:avLst/>
          </a:prstGeom>
        </p:spPr>
      </p:pic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BF978EA6-EAC9-4EEA-A01A-51EB6340F1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6045" y="2983542"/>
            <a:ext cx="5063088" cy="4651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F1B691E-550F-44FA-A6ED-AC6FE072B97E}"/>
              </a:ext>
            </a:extLst>
          </p:cNvPr>
          <p:cNvSpPr txBox="1">
            <a:spLocks/>
          </p:cNvSpPr>
          <p:nvPr userDrawn="1"/>
        </p:nvSpPr>
        <p:spPr>
          <a:xfrm>
            <a:off x="9879536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67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_PARKOVAN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E8B79A9-6BD0-40C4-9044-CB1C898DD01B}"/>
              </a:ext>
            </a:extLst>
          </p:cNvPr>
          <p:cNvSpPr/>
          <p:nvPr userDrawn="1"/>
        </p:nvSpPr>
        <p:spPr>
          <a:xfrm>
            <a:off x="0" y="0"/>
            <a:ext cx="12192000" cy="119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s jedním zakulaceným rohem 14">
            <a:extLst>
              <a:ext uri="{FF2B5EF4-FFF2-40B4-BE49-F238E27FC236}">
                <a16:creationId xmlns:a16="http://schemas.microsoft.com/office/drawing/2014/main" id="{D08E6749-7F34-4573-90FB-0451FFF9F901}"/>
              </a:ext>
            </a:extLst>
          </p:cNvPr>
          <p:cNvSpPr/>
          <p:nvPr userDrawn="1"/>
        </p:nvSpPr>
        <p:spPr>
          <a:xfrm rot="16200000">
            <a:off x="7343964" y="2009963"/>
            <a:ext cx="3540036" cy="6156041"/>
          </a:xfrm>
          <a:custGeom>
            <a:avLst/>
            <a:gdLst>
              <a:gd name="connsiteX0" fmla="*/ 0 w 3540035"/>
              <a:gd name="connsiteY0" fmla="*/ 0 h 6165670"/>
              <a:gd name="connsiteX1" fmla="*/ 1971339 w 3540035"/>
              <a:gd name="connsiteY1" fmla="*/ 0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0 h 6165670"/>
              <a:gd name="connsiteX1" fmla="*/ 1923212 w 3540035"/>
              <a:gd name="connsiteY1" fmla="*/ 154008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0 h 6165670"/>
              <a:gd name="connsiteX1" fmla="*/ 1990589 w 3540035"/>
              <a:gd name="connsiteY1" fmla="*/ 19257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513028 h 6678698"/>
              <a:gd name="connsiteX1" fmla="*/ 1990589 w 3540035"/>
              <a:gd name="connsiteY1" fmla="*/ 532285 h 6678698"/>
              <a:gd name="connsiteX2" fmla="*/ 3540035 w 3540035"/>
              <a:gd name="connsiteY2" fmla="*/ 2081724 h 6678698"/>
              <a:gd name="connsiteX3" fmla="*/ 3540035 w 3540035"/>
              <a:gd name="connsiteY3" fmla="*/ 6678698 h 6678698"/>
              <a:gd name="connsiteX4" fmla="*/ 0 w 3540035"/>
              <a:gd name="connsiteY4" fmla="*/ 6678698 h 6678698"/>
              <a:gd name="connsiteX5" fmla="*/ 0 w 3540035"/>
              <a:gd name="connsiteY5" fmla="*/ 513028 h 6678698"/>
              <a:gd name="connsiteX0" fmla="*/ 0 w 3540035"/>
              <a:gd name="connsiteY0" fmla="*/ 0 h 6165670"/>
              <a:gd name="connsiteX1" fmla="*/ 1990589 w 3540035"/>
              <a:gd name="connsiteY1" fmla="*/ 19257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6"/>
              <a:gd name="connsiteY0" fmla="*/ 0 h 6156041"/>
              <a:gd name="connsiteX1" fmla="*/ 1990590 w 3540036"/>
              <a:gd name="connsiteY1" fmla="*/ 9628 h 6156041"/>
              <a:gd name="connsiteX2" fmla="*/ 3540036 w 3540036"/>
              <a:gd name="connsiteY2" fmla="*/ 1559067 h 6156041"/>
              <a:gd name="connsiteX3" fmla="*/ 3540036 w 3540036"/>
              <a:gd name="connsiteY3" fmla="*/ 6156041 h 6156041"/>
              <a:gd name="connsiteX4" fmla="*/ 1 w 3540036"/>
              <a:gd name="connsiteY4" fmla="*/ 6156041 h 6156041"/>
              <a:gd name="connsiteX5" fmla="*/ 0 w 3540036"/>
              <a:gd name="connsiteY5" fmla="*/ 0 h 615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0036" h="6156041">
                <a:moveTo>
                  <a:pt x="0" y="0"/>
                </a:moveTo>
                <a:lnTo>
                  <a:pt x="1990590" y="9628"/>
                </a:lnTo>
                <a:cubicBezTo>
                  <a:pt x="2856957" y="9628"/>
                  <a:pt x="3540036" y="692700"/>
                  <a:pt x="3540036" y="1559067"/>
                </a:cubicBezTo>
                <a:lnTo>
                  <a:pt x="3540036" y="6156041"/>
                </a:lnTo>
                <a:lnTo>
                  <a:pt x="1" y="6156041"/>
                </a:lnTo>
                <a:cubicBezTo>
                  <a:pt x="1" y="4104027"/>
                  <a:pt x="0" y="2052014"/>
                  <a:pt x="0" y="0"/>
                </a:cubicBezTo>
                <a:close/>
              </a:path>
            </a:pathLst>
          </a:custGeom>
          <a:gradFill flip="none" rotWithShape="1">
            <a:gsLst>
              <a:gs pos="1000">
                <a:srgbClr val="040455">
                  <a:alpha val="80000"/>
                </a:srgbClr>
              </a:gs>
              <a:gs pos="58000">
                <a:srgbClr val="040455"/>
              </a:gs>
              <a:gs pos="100000">
                <a:srgbClr val="040455"/>
              </a:gs>
            </a:gsLst>
            <a:lin ang="7500000" scaled="0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objekt&#10;&#10;Popis byl vytvořen automaticky">
            <a:extLst>
              <a:ext uri="{FF2B5EF4-FFF2-40B4-BE49-F238E27FC236}">
                <a16:creationId xmlns:a16="http://schemas.microsoft.com/office/drawing/2014/main" id="{2DC653DF-FE3F-4387-BA3A-ED94D4644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5E459B25-CAB3-4B15-8012-989D74B3AC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1452" y="4312145"/>
            <a:ext cx="4549904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8CBA7EBB-B1D1-4FFF-B120-FEA6AD02B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1498" y="5713994"/>
            <a:ext cx="4549905" cy="7617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01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sah_vlož_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objekt&#10;&#10;Popis byl vytvořen automaticky">
            <a:extLst>
              <a:ext uri="{FF2B5EF4-FFF2-40B4-BE49-F238E27FC236}">
                <a16:creationId xmlns:a16="http://schemas.microsoft.com/office/drawing/2014/main" id="{F458D6C2-CA15-496F-86A9-D1A3E135A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C3F17DE4-79D4-4690-AAE8-9F4706C8634A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97188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C1E2B33C-772D-4E7B-B905-26D807540AB6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3" name="Zástupný symbol pro číslo snímku 5">
            <a:extLst>
              <a:ext uri="{FF2B5EF4-FFF2-40B4-BE49-F238E27FC236}">
                <a16:creationId xmlns:a16="http://schemas.microsoft.com/office/drawing/2014/main" id="{3589904D-A843-48D7-A2EA-6BA01B1A3AD9}"/>
              </a:ext>
            </a:extLst>
          </p:cNvPr>
          <p:cNvSpPr txBox="1">
            <a:spLocks/>
          </p:cNvSpPr>
          <p:nvPr userDrawn="1"/>
        </p:nvSpPr>
        <p:spPr>
          <a:xfrm>
            <a:off x="11353202" y="6268135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0D2A86BA-021E-4C34-9F50-FEA587B07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474" y="1136533"/>
            <a:ext cx="11181773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rgbClr val="040455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25" name="Zástupný obsah 7">
            <a:extLst>
              <a:ext uri="{FF2B5EF4-FFF2-40B4-BE49-F238E27FC236}">
                <a16:creationId xmlns:a16="http://schemas.microsoft.com/office/drawing/2014/main" id="{E4D93A08-D038-49B7-98F3-904C63CBD45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0474" y="1964710"/>
            <a:ext cx="11181773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Vložte objekt.</a:t>
            </a:r>
          </a:p>
        </p:txBody>
      </p:sp>
    </p:spTree>
    <p:extLst>
      <p:ext uri="{BB962C8B-B14F-4D97-AF65-F5344CB8AC3E}">
        <p14:creationId xmlns:p14="http://schemas.microsoft.com/office/powerpoint/2010/main" val="594424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sah_vlož_objekt_MAPA"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objekt&#10;&#10;Popis byl vytvořen automaticky">
            <a:extLst>
              <a:ext uri="{FF2B5EF4-FFF2-40B4-BE49-F238E27FC236}">
                <a16:creationId xmlns:a16="http://schemas.microsoft.com/office/drawing/2014/main" id="{F458D6C2-CA15-496F-86A9-D1A3E135A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C3F17DE4-79D4-4690-AAE8-9F4706C8634A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97188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C1E2B33C-772D-4E7B-B905-26D807540AB6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3" name="Zástupný symbol pro číslo snímku 5">
            <a:extLst>
              <a:ext uri="{FF2B5EF4-FFF2-40B4-BE49-F238E27FC236}">
                <a16:creationId xmlns:a16="http://schemas.microsoft.com/office/drawing/2014/main" id="{3589904D-A843-48D7-A2EA-6BA01B1A3AD9}"/>
              </a:ext>
            </a:extLst>
          </p:cNvPr>
          <p:cNvSpPr txBox="1">
            <a:spLocks/>
          </p:cNvSpPr>
          <p:nvPr userDrawn="1"/>
        </p:nvSpPr>
        <p:spPr>
          <a:xfrm>
            <a:off x="11353202" y="6268135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0D2A86BA-021E-4C34-9F50-FEA587B071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474" y="1136533"/>
            <a:ext cx="11181773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rgbClr val="040455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25" name="Zástupný obsah 7">
            <a:extLst>
              <a:ext uri="{FF2B5EF4-FFF2-40B4-BE49-F238E27FC236}">
                <a16:creationId xmlns:a16="http://schemas.microsoft.com/office/drawing/2014/main" id="{E4D93A08-D038-49B7-98F3-904C63CBD45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0474" y="1964710"/>
            <a:ext cx="11181773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Vložte objekt.</a:t>
            </a:r>
          </a:p>
        </p:txBody>
      </p:sp>
    </p:spTree>
    <p:extLst>
      <p:ext uri="{BB962C8B-B14F-4D97-AF65-F5344CB8AC3E}">
        <p14:creationId xmlns:p14="http://schemas.microsoft.com/office/powerpoint/2010/main" val="380418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sah_vlož_objekt">
    <p:bg>
      <p:bgPr>
        <a:solidFill>
          <a:srgbClr val="0404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717A446-317D-457F-8CD9-4A8E17FB5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474" y="1136533"/>
            <a:ext cx="11078718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38386C8-EC86-4F0D-A53A-138B9CA63177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8BAE75E8-A3C9-46D6-AF8C-B19ADF7B08A5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961345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16782346-C450-411E-ACF7-A1430DF4082F}"/>
              </a:ext>
            </a:extLst>
          </p:cNvPr>
          <p:cNvSpPr txBox="1">
            <a:spLocks/>
          </p:cNvSpPr>
          <p:nvPr userDrawn="1"/>
        </p:nvSpPr>
        <p:spPr>
          <a:xfrm>
            <a:off x="11261904" y="6252369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Zástupný obsah 7">
            <a:extLst>
              <a:ext uri="{FF2B5EF4-FFF2-40B4-BE49-F238E27FC236}">
                <a16:creationId xmlns:a16="http://schemas.microsoft.com/office/drawing/2014/main" id="{862C4D39-BB72-4617-B479-B45A41F4D82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0474" y="1964710"/>
            <a:ext cx="11078718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029EB82-3C81-4E2D-A89F-396F8FBE3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4" y="521739"/>
            <a:ext cx="1386000" cy="3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31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sah_vlož_objekt_MAPA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/>
                    </a14:imgEffect>
                  </a14:imgLayer>
                </a14:imgProps>
              </a:ext>
            </a:extLst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717A446-317D-457F-8CD9-4A8E17FB5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474" y="1136533"/>
            <a:ext cx="11078718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38386C8-EC86-4F0D-A53A-138B9CA63177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8BAE75E8-A3C9-46D6-AF8C-B19ADF7B08A5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961345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16782346-C450-411E-ACF7-A1430DF4082F}"/>
              </a:ext>
            </a:extLst>
          </p:cNvPr>
          <p:cNvSpPr txBox="1">
            <a:spLocks/>
          </p:cNvSpPr>
          <p:nvPr userDrawn="1"/>
        </p:nvSpPr>
        <p:spPr>
          <a:xfrm>
            <a:off x="11261904" y="6252369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Zástupný obsah 7">
            <a:extLst>
              <a:ext uri="{FF2B5EF4-FFF2-40B4-BE49-F238E27FC236}">
                <a16:creationId xmlns:a16="http://schemas.microsoft.com/office/drawing/2014/main" id="{862C4D39-BB72-4617-B479-B45A41F4D82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0474" y="1964710"/>
            <a:ext cx="11078718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029EB82-3C81-4E2D-A89F-396F8FBE3F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4" y="521739"/>
            <a:ext cx="1386000" cy="3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80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obrázek vpravo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objekt&#10;&#10;Popis byl vytvořen automaticky">
            <a:extLst>
              <a:ext uri="{FF2B5EF4-FFF2-40B4-BE49-F238E27FC236}">
                <a16:creationId xmlns:a16="http://schemas.microsoft.com/office/drawing/2014/main" id="{5655C7FE-48CD-4A89-B1C4-9EB26918B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6EA15BF1-55FB-4FD5-B36A-3172C8956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474" y="1136533"/>
            <a:ext cx="4867686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rgbClr val="040455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26" name="Zástupný symbol obrázku 20">
            <a:extLst>
              <a:ext uri="{FF2B5EF4-FFF2-40B4-BE49-F238E27FC236}">
                <a16:creationId xmlns:a16="http://schemas.microsoft.com/office/drawing/2014/main" id="{7D863E97-127F-4839-9331-C804EA1207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26959" y="1136534"/>
            <a:ext cx="6374763" cy="5725782"/>
          </a:xfrm>
          <a:custGeom>
            <a:avLst/>
            <a:gdLst>
              <a:gd name="connsiteX0" fmla="*/ 1506690 w 6096000"/>
              <a:gd name="connsiteY0" fmla="*/ 0 h 5578475"/>
              <a:gd name="connsiteX1" fmla="*/ 3886200 w 6096000"/>
              <a:gd name="connsiteY1" fmla="*/ 0 h 5578475"/>
              <a:gd name="connsiteX2" fmla="*/ 4589310 w 6096000"/>
              <a:gd name="connsiteY2" fmla="*/ 0 h 5578475"/>
              <a:gd name="connsiteX3" fmla="*/ 6096000 w 6096000"/>
              <a:gd name="connsiteY3" fmla="*/ 0 h 5578475"/>
              <a:gd name="connsiteX4" fmla="*/ 6096000 w 6096000"/>
              <a:gd name="connsiteY4" fmla="*/ 1506690 h 5578475"/>
              <a:gd name="connsiteX5" fmla="*/ 6096000 w 6096000"/>
              <a:gd name="connsiteY5" fmla="*/ 2355850 h 5578475"/>
              <a:gd name="connsiteX6" fmla="*/ 6096000 w 6096000"/>
              <a:gd name="connsiteY6" fmla="*/ 5578475 h 5578475"/>
              <a:gd name="connsiteX7" fmla="*/ 0 w 6096000"/>
              <a:gd name="connsiteY7" fmla="*/ 5578475 h 5578475"/>
              <a:gd name="connsiteX8" fmla="*/ 0 w 6096000"/>
              <a:gd name="connsiteY8" fmla="*/ 1506690 h 5578475"/>
              <a:gd name="connsiteX9" fmla="*/ 1506690 w 6096000"/>
              <a:gd name="connsiteY9" fmla="*/ 0 h 5578475"/>
              <a:gd name="connsiteX0" fmla="*/ 1506690 w 6096000"/>
              <a:gd name="connsiteY0" fmla="*/ 0 h 5578475"/>
              <a:gd name="connsiteX1" fmla="*/ 4589310 w 6096000"/>
              <a:gd name="connsiteY1" fmla="*/ 0 h 5578475"/>
              <a:gd name="connsiteX2" fmla="*/ 6096000 w 6096000"/>
              <a:gd name="connsiteY2" fmla="*/ 0 h 5578475"/>
              <a:gd name="connsiteX3" fmla="*/ 6096000 w 6096000"/>
              <a:gd name="connsiteY3" fmla="*/ 1506690 h 5578475"/>
              <a:gd name="connsiteX4" fmla="*/ 6096000 w 6096000"/>
              <a:gd name="connsiteY4" fmla="*/ 2355850 h 5578475"/>
              <a:gd name="connsiteX5" fmla="*/ 6096000 w 6096000"/>
              <a:gd name="connsiteY5" fmla="*/ 5578475 h 5578475"/>
              <a:gd name="connsiteX6" fmla="*/ 0 w 6096000"/>
              <a:gd name="connsiteY6" fmla="*/ 5578475 h 5578475"/>
              <a:gd name="connsiteX7" fmla="*/ 0 w 6096000"/>
              <a:gd name="connsiteY7" fmla="*/ 1506690 h 5578475"/>
              <a:gd name="connsiteX8" fmla="*/ 1506690 w 6096000"/>
              <a:gd name="connsiteY8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1506690 h 5578475"/>
              <a:gd name="connsiteX3" fmla="*/ 6096000 w 6096000"/>
              <a:gd name="connsiteY3" fmla="*/ 2355850 h 5578475"/>
              <a:gd name="connsiteX4" fmla="*/ 6096000 w 6096000"/>
              <a:gd name="connsiteY4" fmla="*/ 5578475 h 5578475"/>
              <a:gd name="connsiteX5" fmla="*/ 0 w 6096000"/>
              <a:gd name="connsiteY5" fmla="*/ 5578475 h 5578475"/>
              <a:gd name="connsiteX6" fmla="*/ 0 w 6096000"/>
              <a:gd name="connsiteY6" fmla="*/ 1506690 h 5578475"/>
              <a:gd name="connsiteX7" fmla="*/ 1506690 w 6096000"/>
              <a:gd name="connsiteY7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2355850 h 5578475"/>
              <a:gd name="connsiteX3" fmla="*/ 6096000 w 6096000"/>
              <a:gd name="connsiteY3" fmla="*/ 5578475 h 5578475"/>
              <a:gd name="connsiteX4" fmla="*/ 0 w 6096000"/>
              <a:gd name="connsiteY4" fmla="*/ 5578475 h 5578475"/>
              <a:gd name="connsiteX5" fmla="*/ 0 w 6096000"/>
              <a:gd name="connsiteY5" fmla="*/ 1506690 h 5578475"/>
              <a:gd name="connsiteX6" fmla="*/ 1506690 w 6096000"/>
              <a:gd name="connsiteY6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2355850 h 5578475"/>
              <a:gd name="connsiteX3" fmla="*/ 6096000 w 6096000"/>
              <a:gd name="connsiteY3" fmla="*/ 5578475 h 5578475"/>
              <a:gd name="connsiteX4" fmla="*/ 0 w 6096000"/>
              <a:gd name="connsiteY4" fmla="*/ 5578475 h 5578475"/>
              <a:gd name="connsiteX5" fmla="*/ 0 w 6096000"/>
              <a:gd name="connsiteY5" fmla="*/ 1506690 h 5578475"/>
              <a:gd name="connsiteX6" fmla="*/ 1506690 w 6096000"/>
              <a:gd name="connsiteY6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2355850 h 5578475"/>
              <a:gd name="connsiteX3" fmla="*/ 6077778 w 6096000"/>
              <a:gd name="connsiteY3" fmla="*/ 5393246 h 5578475"/>
              <a:gd name="connsiteX4" fmla="*/ 0 w 6096000"/>
              <a:gd name="connsiteY4" fmla="*/ 5578475 h 5578475"/>
              <a:gd name="connsiteX5" fmla="*/ 0 w 6096000"/>
              <a:gd name="connsiteY5" fmla="*/ 1506690 h 5578475"/>
              <a:gd name="connsiteX6" fmla="*/ 1506690 w 6096000"/>
              <a:gd name="connsiteY6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2355850 h 5578475"/>
              <a:gd name="connsiteX3" fmla="*/ 6086889 w 6096000"/>
              <a:gd name="connsiteY3" fmla="*/ 5559952 h 5578475"/>
              <a:gd name="connsiteX4" fmla="*/ 0 w 6096000"/>
              <a:gd name="connsiteY4" fmla="*/ 5578475 h 5578475"/>
              <a:gd name="connsiteX5" fmla="*/ 0 w 6096000"/>
              <a:gd name="connsiteY5" fmla="*/ 1506690 h 5578475"/>
              <a:gd name="connsiteX6" fmla="*/ 1506690 w 6096000"/>
              <a:gd name="connsiteY6" fmla="*/ 0 h 5578475"/>
              <a:gd name="connsiteX0" fmla="*/ 1506690 w 6226440"/>
              <a:gd name="connsiteY0" fmla="*/ 0 h 5821423"/>
              <a:gd name="connsiteX1" fmla="*/ 6096000 w 6226440"/>
              <a:gd name="connsiteY1" fmla="*/ 0 h 5821423"/>
              <a:gd name="connsiteX2" fmla="*/ 6096000 w 6226440"/>
              <a:gd name="connsiteY2" fmla="*/ 2355850 h 5821423"/>
              <a:gd name="connsiteX3" fmla="*/ 6226440 w 6226440"/>
              <a:gd name="connsiteY3" fmla="*/ 5821423 h 5821423"/>
              <a:gd name="connsiteX4" fmla="*/ 0 w 6226440"/>
              <a:gd name="connsiteY4" fmla="*/ 5578475 h 5821423"/>
              <a:gd name="connsiteX5" fmla="*/ 0 w 6226440"/>
              <a:gd name="connsiteY5" fmla="*/ 1506690 h 5821423"/>
              <a:gd name="connsiteX6" fmla="*/ 1506690 w 6226440"/>
              <a:gd name="connsiteY6" fmla="*/ 0 h 5821423"/>
              <a:gd name="connsiteX0" fmla="*/ 1506690 w 6226440"/>
              <a:gd name="connsiteY0" fmla="*/ 0 h 5821423"/>
              <a:gd name="connsiteX1" fmla="*/ 6096000 w 6226440"/>
              <a:gd name="connsiteY1" fmla="*/ 0 h 5821423"/>
              <a:gd name="connsiteX2" fmla="*/ 6096000 w 6226440"/>
              <a:gd name="connsiteY2" fmla="*/ 2355850 h 5821423"/>
              <a:gd name="connsiteX3" fmla="*/ 6226440 w 6226440"/>
              <a:gd name="connsiteY3" fmla="*/ 5821423 h 5821423"/>
              <a:gd name="connsiteX4" fmla="*/ 0 w 6226440"/>
              <a:gd name="connsiteY4" fmla="*/ 5820578 h 5821423"/>
              <a:gd name="connsiteX5" fmla="*/ 0 w 6226440"/>
              <a:gd name="connsiteY5" fmla="*/ 1506690 h 5821423"/>
              <a:gd name="connsiteX6" fmla="*/ 1506690 w 6226440"/>
              <a:gd name="connsiteY6" fmla="*/ 0 h 5821423"/>
              <a:gd name="connsiteX0" fmla="*/ 1506690 w 6226440"/>
              <a:gd name="connsiteY0" fmla="*/ 0 h 5821423"/>
              <a:gd name="connsiteX1" fmla="*/ 6096000 w 6226440"/>
              <a:gd name="connsiteY1" fmla="*/ 0 h 5821423"/>
              <a:gd name="connsiteX2" fmla="*/ 6207641 w 6226440"/>
              <a:gd name="connsiteY2" fmla="*/ 12298 h 5821423"/>
              <a:gd name="connsiteX3" fmla="*/ 6226440 w 6226440"/>
              <a:gd name="connsiteY3" fmla="*/ 5821423 h 5821423"/>
              <a:gd name="connsiteX4" fmla="*/ 0 w 6226440"/>
              <a:gd name="connsiteY4" fmla="*/ 5820578 h 5821423"/>
              <a:gd name="connsiteX5" fmla="*/ 0 w 6226440"/>
              <a:gd name="connsiteY5" fmla="*/ 1506690 h 5821423"/>
              <a:gd name="connsiteX6" fmla="*/ 1506690 w 6226440"/>
              <a:gd name="connsiteY6" fmla="*/ 0 h 5821423"/>
              <a:gd name="connsiteX0" fmla="*/ 1506690 w 6226440"/>
              <a:gd name="connsiteY0" fmla="*/ 0 h 5821423"/>
              <a:gd name="connsiteX1" fmla="*/ 6207641 w 6226440"/>
              <a:gd name="connsiteY1" fmla="*/ 12298 h 5821423"/>
              <a:gd name="connsiteX2" fmla="*/ 6226440 w 6226440"/>
              <a:gd name="connsiteY2" fmla="*/ 5821423 h 5821423"/>
              <a:gd name="connsiteX3" fmla="*/ 0 w 6226440"/>
              <a:gd name="connsiteY3" fmla="*/ 5820578 h 5821423"/>
              <a:gd name="connsiteX4" fmla="*/ 0 w 6226440"/>
              <a:gd name="connsiteY4" fmla="*/ 1506690 h 5821423"/>
              <a:gd name="connsiteX5" fmla="*/ 1506690 w 6226440"/>
              <a:gd name="connsiteY5" fmla="*/ 0 h 5821423"/>
              <a:gd name="connsiteX0" fmla="*/ 1506690 w 6226440"/>
              <a:gd name="connsiteY0" fmla="*/ 16754 h 5838177"/>
              <a:gd name="connsiteX1" fmla="*/ 6207641 w 6226440"/>
              <a:gd name="connsiteY1" fmla="*/ 0 h 5838177"/>
              <a:gd name="connsiteX2" fmla="*/ 6226440 w 6226440"/>
              <a:gd name="connsiteY2" fmla="*/ 5838177 h 5838177"/>
              <a:gd name="connsiteX3" fmla="*/ 0 w 6226440"/>
              <a:gd name="connsiteY3" fmla="*/ 5837332 h 5838177"/>
              <a:gd name="connsiteX4" fmla="*/ 0 w 6226440"/>
              <a:gd name="connsiteY4" fmla="*/ 1523444 h 5838177"/>
              <a:gd name="connsiteX5" fmla="*/ 1506690 w 6226440"/>
              <a:gd name="connsiteY5" fmla="*/ 16754 h 5838177"/>
              <a:gd name="connsiteX0" fmla="*/ 1506690 w 6228079"/>
              <a:gd name="connsiteY0" fmla="*/ 0 h 5821423"/>
              <a:gd name="connsiteX1" fmla="*/ 6226248 w 6228079"/>
              <a:gd name="connsiteY1" fmla="*/ 12298 h 5821423"/>
              <a:gd name="connsiteX2" fmla="*/ 6226440 w 6228079"/>
              <a:gd name="connsiteY2" fmla="*/ 5821423 h 5821423"/>
              <a:gd name="connsiteX3" fmla="*/ 0 w 6228079"/>
              <a:gd name="connsiteY3" fmla="*/ 5820578 h 5821423"/>
              <a:gd name="connsiteX4" fmla="*/ 0 w 6228079"/>
              <a:gd name="connsiteY4" fmla="*/ 1506690 h 5821423"/>
              <a:gd name="connsiteX5" fmla="*/ 1506690 w 6228079"/>
              <a:gd name="connsiteY5" fmla="*/ 0 h 5821423"/>
              <a:gd name="connsiteX0" fmla="*/ 1506690 w 6228080"/>
              <a:gd name="connsiteY0" fmla="*/ 16754 h 5838177"/>
              <a:gd name="connsiteX1" fmla="*/ 6226249 w 6228080"/>
              <a:gd name="connsiteY1" fmla="*/ 0 h 5838177"/>
              <a:gd name="connsiteX2" fmla="*/ 6226440 w 6228080"/>
              <a:gd name="connsiteY2" fmla="*/ 5838177 h 5838177"/>
              <a:gd name="connsiteX3" fmla="*/ 0 w 6228080"/>
              <a:gd name="connsiteY3" fmla="*/ 5837332 h 5838177"/>
              <a:gd name="connsiteX4" fmla="*/ 0 w 6228080"/>
              <a:gd name="connsiteY4" fmla="*/ 1523444 h 5838177"/>
              <a:gd name="connsiteX5" fmla="*/ 1506690 w 6228080"/>
              <a:gd name="connsiteY5" fmla="*/ 16754 h 5838177"/>
              <a:gd name="connsiteX0" fmla="*/ 1506690 w 6228080"/>
              <a:gd name="connsiteY0" fmla="*/ 0 h 5821423"/>
              <a:gd name="connsiteX1" fmla="*/ 6226250 w 6228080"/>
              <a:gd name="connsiteY1" fmla="*/ 2614 h 5821423"/>
              <a:gd name="connsiteX2" fmla="*/ 6226440 w 6228080"/>
              <a:gd name="connsiteY2" fmla="*/ 5821423 h 5821423"/>
              <a:gd name="connsiteX3" fmla="*/ 0 w 6228080"/>
              <a:gd name="connsiteY3" fmla="*/ 5820578 h 5821423"/>
              <a:gd name="connsiteX4" fmla="*/ 0 w 6228080"/>
              <a:gd name="connsiteY4" fmla="*/ 1506690 h 5821423"/>
              <a:gd name="connsiteX5" fmla="*/ 1506690 w 6228080"/>
              <a:gd name="connsiteY5" fmla="*/ 0 h 5821423"/>
              <a:gd name="connsiteX0" fmla="*/ 1506690 w 6226440"/>
              <a:gd name="connsiteY0" fmla="*/ 0 h 5821423"/>
              <a:gd name="connsiteX1" fmla="*/ 6216947 w 6226440"/>
              <a:gd name="connsiteY1" fmla="*/ 2614 h 5821423"/>
              <a:gd name="connsiteX2" fmla="*/ 6226440 w 6226440"/>
              <a:gd name="connsiteY2" fmla="*/ 5821423 h 5821423"/>
              <a:gd name="connsiteX3" fmla="*/ 0 w 6226440"/>
              <a:gd name="connsiteY3" fmla="*/ 5820578 h 5821423"/>
              <a:gd name="connsiteX4" fmla="*/ 0 w 6226440"/>
              <a:gd name="connsiteY4" fmla="*/ 1506690 h 5821423"/>
              <a:gd name="connsiteX5" fmla="*/ 1506690 w 6226440"/>
              <a:gd name="connsiteY5" fmla="*/ 0 h 582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6440" h="5821423">
                <a:moveTo>
                  <a:pt x="1506690" y="0"/>
                </a:moveTo>
                <a:lnTo>
                  <a:pt x="6216947" y="2614"/>
                </a:lnTo>
                <a:cubicBezTo>
                  <a:pt x="6223213" y="1938989"/>
                  <a:pt x="6220174" y="3885048"/>
                  <a:pt x="6226440" y="5821423"/>
                </a:cubicBezTo>
                <a:lnTo>
                  <a:pt x="0" y="5820578"/>
                </a:lnTo>
                <a:lnTo>
                  <a:pt x="0" y="1506690"/>
                </a:lnTo>
                <a:cubicBezTo>
                  <a:pt x="0" y="674568"/>
                  <a:pt x="674568" y="0"/>
                  <a:pt x="150669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1">
            <a:noAutofit/>
          </a:bodyPr>
          <a:lstStyle>
            <a:lvl1pPr marL="126000" indent="0" algn="l">
              <a:lnSpc>
                <a:spcPct val="100000"/>
              </a:lnSpc>
              <a:buFont typeface="Arial" panose="020B0604020202020204" pitchFamily="34" charset="0"/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B1FB26DB-60C6-47F5-BDB8-0EA9AED0302A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21FBF1FF-5E2F-417A-8FA1-A3FEF5CF7956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34024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Zástupný symbol pro číslo snímku 5">
            <a:extLst>
              <a:ext uri="{FF2B5EF4-FFF2-40B4-BE49-F238E27FC236}">
                <a16:creationId xmlns:a16="http://schemas.microsoft.com/office/drawing/2014/main" id="{E1F95303-3572-493A-8F07-153E908D5DED}"/>
              </a:ext>
            </a:extLst>
          </p:cNvPr>
          <p:cNvSpPr txBox="1">
            <a:spLocks/>
          </p:cNvSpPr>
          <p:nvPr userDrawn="1"/>
        </p:nvSpPr>
        <p:spPr>
          <a:xfrm>
            <a:off x="5053609" y="626827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Zástupný obsah 7">
            <a:extLst>
              <a:ext uri="{FF2B5EF4-FFF2-40B4-BE49-F238E27FC236}">
                <a16:creationId xmlns:a16="http://schemas.microsoft.com/office/drawing/2014/main" id="{5F70B768-F477-4A9D-86CC-19B7085EF0A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0474" y="1964710"/>
            <a:ext cx="4867685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</p:spTree>
    <p:extLst>
      <p:ext uri="{BB962C8B-B14F-4D97-AF65-F5344CB8AC3E}">
        <p14:creationId xmlns:p14="http://schemas.microsoft.com/office/powerpoint/2010/main" val="76262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obrázek vpravo 1/2">
    <p:bg>
      <p:bgPr>
        <a:solidFill>
          <a:srgbClr val="0404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717A446-317D-457F-8CD9-4A8E17FB5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474" y="1136533"/>
            <a:ext cx="4867686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5" name="Zástupný symbol obrázku 20">
            <a:extLst>
              <a:ext uri="{FF2B5EF4-FFF2-40B4-BE49-F238E27FC236}">
                <a16:creationId xmlns:a16="http://schemas.microsoft.com/office/drawing/2014/main" id="{6154A05D-6102-4367-946C-84B063B957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19076" y="1139819"/>
            <a:ext cx="6372924" cy="5718181"/>
          </a:xfrm>
          <a:custGeom>
            <a:avLst/>
            <a:gdLst>
              <a:gd name="connsiteX0" fmla="*/ 1506690 w 6096000"/>
              <a:gd name="connsiteY0" fmla="*/ 0 h 5578475"/>
              <a:gd name="connsiteX1" fmla="*/ 3886200 w 6096000"/>
              <a:gd name="connsiteY1" fmla="*/ 0 h 5578475"/>
              <a:gd name="connsiteX2" fmla="*/ 4589310 w 6096000"/>
              <a:gd name="connsiteY2" fmla="*/ 0 h 5578475"/>
              <a:gd name="connsiteX3" fmla="*/ 6096000 w 6096000"/>
              <a:gd name="connsiteY3" fmla="*/ 0 h 5578475"/>
              <a:gd name="connsiteX4" fmla="*/ 6096000 w 6096000"/>
              <a:gd name="connsiteY4" fmla="*/ 1506690 h 5578475"/>
              <a:gd name="connsiteX5" fmla="*/ 6096000 w 6096000"/>
              <a:gd name="connsiteY5" fmla="*/ 2355850 h 5578475"/>
              <a:gd name="connsiteX6" fmla="*/ 6096000 w 6096000"/>
              <a:gd name="connsiteY6" fmla="*/ 5578475 h 5578475"/>
              <a:gd name="connsiteX7" fmla="*/ 0 w 6096000"/>
              <a:gd name="connsiteY7" fmla="*/ 5578475 h 5578475"/>
              <a:gd name="connsiteX8" fmla="*/ 0 w 6096000"/>
              <a:gd name="connsiteY8" fmla="*/ 1506690 h 5578475"/>
              <a:gd name="connsiteX9" fmla="*/ 1506690 w 6096000"/>
              <a:gd name="connsiteY9" fmla="*/ 0 h 5578475"/>
              <a:gd name="connsiteX0" fmla="*/ 1506690 w 6096000"/>
              <a:gd name="connsiteY0" fmla="*/ 0 h 5578475"/>
              <a:gd name="connsiteX1" fmla="*/ 4589310 w 6096000"/>
              <a:gd name="connsiteY1" fmla="*/ 0 h 5578475"/>
              <a:gd name="connsiteX2" fmla="*/ 6096000 w 6096000"/>
              <a:gd name="connsiteY2" fmla="*/ 0 h 5578475"/>
              <a:gd name="connsiteX3" fmla="*/ 6096000 w 6096000"/>
              <a:gd name="connsiteY3" fmla="*/ 1506690 h 5578475"/>
              <a:gd name="connsiteX4" fmla="*/ 6096000 w 6096000"/>
              <a:gd name="connsiteY4" fmla="*/ 2355850 h 5578475"/>
              <a:gd name="connsiteX5" fmla="*/ 6096000 w 6096000"/>
              <a:gd name="connsiteY5" fmla="*/ 5578475 h 5578475"/>
              <a:gd name="connsiteX6" fmla="*/ 0 w 6096000"/>
              <a:gd name="connsiteY6" fmla="*/ 5578475 h 5578475"/>
              <a:gd name="connsiteX7" fmla="*/ 0 w 6096000"/>
              <a:gd name="connsiteY7" fmla="*/ 1506690 h 5578475"/>
              <a:gd name="connsiteX8" fmla="*/ 1506690 w 6096000"/>
              <a:gd name="connsiteY8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1506690 h 5578475"/>
              <a:gd name="connsiteX3" fmla="*/ 6096000 w 6096000"/>
              <a:gd name="connsiteY3" fmla="*/ 2355850 h 5578475"/>
              <a:gd name="connsiteX4" fmla="*/ 6096000 w 6096000"/>
              <a:gd name="connsiteY4" fmla="*/ 5578475 h 5578475"/>
              <a:gd name="connsiteX5" fmla="*/ 0 w 6096000"/>
              <a:gd name="connsiteY5" fmla="*/ 5578475 h 5578475"/>
              <a:gd name="connsiteX6" fmla="*/ 0 w 6096000"/>
              <a:gd name="connsiteY6" fmla="*/ 1506690 h 5578475"/>
              <a:gd name="connsiteX7" fmla="*/ 1506690 w 6096000"/>
              <a:gd name="connsiteY7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2355850 h 5578475"/>
              <a:gd name="connsiteX3" fmla="*/ 6096000 w 6096000"/>
              <a:gd name="connsiteY3" fmla="*/ 5578475 h 5578475"/>
              <a:gd name="connsiteX4" fmla="*/ 0 w 6096000"/>
              <a:gd name="connsiteY4" fmla="*/ 5578475 h 5578475"/>
              <a:gd name="connsiteX5" fmla="*/ 0 w 6096000"/>
              <a:gd name="connsiteY5" fmla="*/ 1506690 h 5578475"/>
              <a:gd name="connsiteX6" fmla="*/ 1506690 w 6096000"/>
              <a:gd name="connsiteY6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2355850 h 5578475"/>
              <a:gd name="connsiteX3" fmla="*/ 6096000 w 6096000"/>
              <a:gd name="connsiteY3" fmla="*/ 5578475 h 5578475"/>
              <a:gd name="connsiteX4" fmla="*/ 0 w 6096000"/>
              <a:gd name="connsiteY4" fmla="*/ 5559952 h 5578475"/>
              <a:gd name="connsiteX5" fmla="*/ 0 w 6096000"/>
              <a:gd name="connsiteY5" fmla="*/ 1506690 h 5578475"/>
              <a:gd name="connsiteX6" fmla="*/ 1506690 w 6096000"/>
              <a:gd name="connsiteY6" fmla="*/ 0 h 5578475"/>
              <a:gd name="connsiteX0" fmla="*/ 1506690 w 6096000"/>
              <a:gd name="connsiteY0" fmla="*/ 0 h 5559952"/>
              <a:gd name="connsiteX1" fmla="*/ 6096000 w 6096000"/>
              <a:gd name="connsiteY1" fmla="*/ 0 h 5559952"/>
              <a:gd name="connsiteX2" fmla="*/ 6096000 w 6096000"/>
              <a:gd name="connsiteY2" fmla="*/ 2355850 h 5559952"/>
              <a:gd name="connsiteX3" fmla="*/ 6096000 w 6096000"/>
              <a:gd name="connsiteY3" fmla="*/ 5522906 h 5559952"/>
              <a:gd name="connsiteX4" fmla="*/ 0 w 6096000"/>
              <a:gd name="connsiteY4" fmla="*/ 5559952 h 5559952"/>
              <a:gd name="connsiteX5" fmla="*/ 0 w 6096000"/>
              <a:gd name="connsiteY5" fmla="*/ 1506690 h 5559952"/>
              <a:gd name="connsiteX6" fmla="*/ 1506690 w 6096000"/>
              <a:gd name="connsiteY6" fmla="*/ 0 h 5559952"/>
              <a:gd name="connsiteX0" fmla="*/ 1506690 w 6096000"/>
              <a:gd name="connsiteY0" fmla="*/ 0 h 5559952"/>
              <a:gd name="connsiteX1" fmla="*/ 6096000 w 6096000"/>
              <a:gd name="connsiteY1" fmla="*/ 0 h 5559952"/>
              <a:gd name="connsiteX2" fmla="*/ 6096000 w 6096000"/>
              <a:gd name="connsiteY2" fmla="*/ 2355850 h 5559952"/>
              <a:gd name="connsiteX3" fmla="*/ 6086889 w 6096000"/>
              <a:gd name="connsiteY3" fmla="*/ 5319155 h 5559952"/>
              <a:gd name="connsiteX4" fmla="*/ 0 w 6096000"/>
              <a:gd name="connsiteY4" fmla="*/ 5559952 h 5559952"/>
              <a:gd name="connsiteX5" fmla="*/ 0 w 6096000"/>
              <a:gd name="connsiteY5" fmla="*/ 1506690 h 5559952"/>
              <a:gd name="connsiteX6" fmla="*/ 1506690 w 6096000"/>
              <a:gd name="connsiteY6" fmla="*/ 0 h 5559952"/>
              <a:gd name="connsiteX0" fmla="*/ 1506690 w 6096000"/>
              <a:gd name="connsiteY0" fmla="*/ 0 h 5559952"/>
              <a:gd name="connsiteX1" fmla="*/ 6096000 w 6096000"/>
              <a:gd name="connsiteY1" fmla="*/ 0 h 5559952"/>
              <a:gd name="connsiteX2" fmla="*/ 5959333 w 6096000"/>
              <a:gd name="connsiteY2" fmla="*/ 2355850 h 5559952"/>
              <a:gd name="connsiteX3" fmla="*/ 6086889 w 6096000"/>
              <a:gd name="connsiteY3" fmla="*/ 5319155 h 5559952"/>
              <a:gd name="connsiteX4" fmla="*/ 0 w 6096000"/>
              <a:gd name="connsiteY4" fmla="*/ 5559952 h 5559952"/>
              <a:gd name="connsiteX5" fmla="*/ 0 w 6096000"/>
              <a:gd name="connsiteY5" fmla="*/ 1506690 h 5559952"/>
              <a:gd name="connsiteX6" fmla="*/ 1506690 w 6096000"/>
              <a:gd name="connsiteY6" fmla="*/ 0 h 5559952"/>
              <a:gd name="connsiteX0" fmla="*/ 1506690 w 6096000"/>
              <a:gd name="connsiteY0" fmla="*/ 0 h 5559952"/>
              <a:gd name="connsiteX1" fmla="*/ 6096000 w 6096000"/>
              <a:gd name="connsiteY1" fmla="*/ 0 h 5559952"/>
              <a:gd name="connsiteX2" fmla="*/ 5959333 w 6096000"/>
              <a:gd name="connsiteY2" fmla="*/ 2355850 h 5559952"/>
              <a:gd name="connsiteX3" fmla="*/ 5886445 w 6096000"/>
              <a:gd name="connsiteY3" fmla="*/ 5309894 h 5559952"/>
              <a:gd name="connsiteX4" fmla="*/ 0 w 6096000"/>
              <a:gd name="connsiteY4" fmla="*/ 5559952 h 5559952"/>
              <a:gd name="connsiteX5" fmla="*/ 0 w 6096000"/>
              <a:gd name="connsiteY5" fmla="*/ 1506690 h 5559952"/>
              <a:gd name="connsiteX6" fmla="*/ 1506690 w 6096000"/>
              <a:gd name="connsiteY6" fmla="*/ 0 h 5559952"/>
              <a:gd name="connsiteX0" fmla="*/ 1506690 w 6096000"/>
              <a:gd name="connsiteY0" fmla="*/ 0 h 5559953"/>
              <a:gd name="connsiteX1" fmla="*/ 6096000 w 6096000"/>
              <a:gd name="connsiteY1" fmla="*/ 0 h 5559953"/>
              <a:gd name="connsiteX2" fmla="*/ 5959333 w 6096000"/>
              <a:gd name="connsiteY2" fmla="*/ 2355850 h 5559953"/>
              <a:gd name="connsiteX3" fmla="*/ 6086890 w 6096000"/>
              <a:gd name="connsiteY3" fmla="*/ 5559953 h 5559953"/>
              <a:gd name="connsiteX4" fmla="*/ 0 w 6096000"/>
              <a:gd name="connsiteY4" fmla="*/ 5559952 h 5559953"/>
              <a:gd name="connsiteX5" fmla="*/ 0 w 6096000"/>
              <a:gd name="connsiteY5" fmla="*/ 1506690 h 5559953"/>
              <a:gd name="connsiteX6" fmla="*/ 1506690 w 6096000"/>
              <a:gd name="connsiteY6" fmla="*/ 0 h 5559953"/>
              <a:gd name="connsiteX0" fmla="*/ 1506690 w 6096000"/>
              <a:gd name="connsiteY0" fmla="*/ 0 h 5559953"/>
              <a:gd name="connsiteX1" fmla="*/ 6096000 w 6096000"/>
              <a:gd name="connsiteY1" fmla="*/ 0 h 5559953"/>
              <a:gd name="connsiteX2" fmla="*/ 5959333 w 6096000"/>
              <a:gd name="connsiteY2" fmla="*/ 2355850 h 5559953"/>
              <a:gd name="connsiteX3" fmla="*/ 6086890 w 6096000"/>
              <a:gd name="connsiteY3" fmla="*/ 5559953 h 5559953"/>
              <a:gd name="connsiteX4" fmla="*/ 0 w 6096000"/>
              <a:gd name="connsiteY4" fmla="*/ 5559952 h 5559953"/>
              <a:gd name="connsiteX5" fmla="*/ 0 w 6096000"/>
              <a:gd name="connsiteY5" fmla="*/ 1506690 h 5559953"/>
              <a:gd name="connsiteX6" fmla="*/ 1506690 w 6096000"/>
              <a:gd name="connsiteY6" fmla="*/ 0 h 5559953"/>
              <a:gd name="connsiteX0" fmla="*/ 1506690 w 6096000"/>
              <a:gd name="connsiteY0" fmla="*/ 0 h 5559953"/>
              <a:gd name="connsiteX1" fmla="*/ 6096000 w 6096000"/>
              <a:gd name="connsiteY1" fmla="*/ 0 h 5559953"/>
              <a:gd name="connsiteX2" fmla="*/ 6086890 w 6096000"/>
              <a:gd name="connsiteY2" fmla="*/ 5559953 h 5559953"/>
              <a:gd name="connsiteX3" fmla="*/ 0 w 6096000"/>
              <a:gd name="connsiteY3" fmla="*/ 5559952 h 5559953"/>
              <a:gd name="connsiteX4" fmla="*/ 0 w 6096000"/>
              <a:gd name="connsiteY4" fmla="*/ 1506690 h 5559953"/>
              <a:gd name="connsiteX5" fmla="*/ 1506690 w 6096000"/>
              <a:gd name="connsiteY5" fmla="*/ 0 h 555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5559953">
                <a:moveTo>
                  <a:pt x="1506690" y="0"/>
                </a:moveTo>
                <a:lnTo>
                  <a:pt x="6096000" y="0"/>
                </a:lnTo>
                <a:cubicBezTo>
                  <a:pt x="6092963" y="1853318"/>
                  <a:pt x="6089927" y="3706635"/>
                  <a:pt x="6086890" y="5559953"/>
                </a:cubicBezTo>
                <a:lnTo>
                  <a:pt x="0" y="5559952"/>
                </a:lnTo>
                <a:lnTo>
                  <a:pt x="0" y="1506690"/>
                </a:lnTo>
                <a:cubicBezTo>
                  <a:pt x="0" y="674568"/>
                  <a:pt x="674568" y="0"/>
                  <a:pt x="150669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1">
            <a:noAutofit/>
          </a:bodyPr>
          <a:lstStyle>
            <a:lvl1pPr marL="126000" indent="0" algn="l">
              <a:lnSpc>
                <a:spcPct val="100000"/>
              </a:lnSpc>
              <a:buFont typeface="Arial" panose="020B0604020202020204" pitchFamily="34" charset="0"/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38386C8-EC86-4F0D-A53A-138B9CA63177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8BAE75E8-A3C9-46D6-AF8C-B19ADF7B08A5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34024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16782346-C450-411E-ACF7-A1430DF4082F}"/>
              </a:ext>
            </a:extLst>
          </p:cNvPr>
          <p:cNvSpPr txBox="1">
            <a:spLocks/>
          </p:cNvSpPr>
          <p:nvPr userDrawn="1"/>
        </p:nvSpPr>
        <p:spPr>
          <a:xfrm>
            <a:off x="5053609" y="626827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Zástupný obsah 7">
            <a:extLst>
              <a:ext uri="{FF2B5EF4-FFF2-40B4-BE49-F238E27FC236}">
                <a16:creationId xmlns:a16="http://schemas.microsoft.com/office/drawing/2014/main" id="{862C4D39-BB72-4617-B479-B45A41F4D82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0474" y="1964710"/>
            <a:ext cx="4867685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029EB82-3C81-4E2D-A89F-396F8FBE3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4" y="521739"/>
            <a:ext cx="1386000" cy="3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39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obrázek vpravo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513B518E-9342-4AB3-BF61-30CF460E3C91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Obrázek 11" descr="Obsah obrázku objekt&#10;&#10;Popis byl vytvořen automaticky">
            <a:extLst>
              <a:ext uri="{FF2B5EF4-FFF2-40B4-BE49-F238E27FC236}">
                <a16:creationId xmlns:a16="http://schemas.microsoft.com/office/drawing/2014/main" id="{71A0F648-151A-41A7-A519-FF8B44885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3898ED23-AA8E-4EC6-B816-97C95823D50B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54956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Zástupný symbol obrázku 20">
            <a:extLst>
              <a:ext uri="{FF2B5EF4-FFF2-40B4-BE49-F238E27FC236}">
                <a16:creationId xmlns:a16="http://schemas.microsoft.com/office/drawing/2014/main" id="{11501452-D881-42A6-8B83-ED2E5536F0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44944" y="1120769"/>
            <a:ext cx="4347056" cy="5737231"/>
          </a:xfrm>
          <a:custGeom>
            <a:avLst/>
            <a:gdLst>
              <a:gd name="connsiteX0" fmla="*/ 1506690 w 6096000"/>
              <a:gd name="connsiteY0" fmla="*/ 0 h 5578475"/>
              <a:gd name="connsiteX1" fmla="*/ 3886200 w 6096000"/>
              <a:gd name="connsiteY1" fmla="*/ 0 h 5578475"/>
              <a:gd name="connsiteX2" fmla="*/ 4589310 w 6096000"/>
              <a:gd name="connsiteY2" fmla="*/ 0 h 5578475"/>
              <a:gd name="connsiteX3" fmla="*/ 6096000 w 6096000"/>
              <a:gd name="connsiteY3" fmla="*/ 0 h 5578475"/>
              <a:gd name="connsiteX4" fmla="*/ 6096000 w 6096000"/>
              <a:gd name="connsiteY4" fmla="*/ 1506690 h 5578475"/>
              <a:gd name="connsiteX5" fmla="*/ 6096000 w 6096000"/>
              <a:gd name="connsiteY5" fmla="*/ 2355850 h 5578475"/>
              <a:gd name="connsiteX6" fmla="*/ 6096000 w 6096000"/>
              <a:gd name="connsiteY6" fmla="*/ 5578475 h 5578475"/>
              <a:gd name="connsiteX7" fmla="*/ 0 w 6096000"/>
              <a:gd name="connsiteY7" fmla="*/ 5578475 h 5578475"/>
              <a:gd name="connsiteX8" fmla="*/ 0 w 6096000"/>
              <a:gd name="connsiteY8" fmla="*/ 1506690 h 5578475"/>
              <a:gd name="connsiteX9" fmla="*/ 1506690 w 6096000"/>
              <a:gd name="connsiteY9" fmla="*/ 0 h 5578475"/>
              <a:gd name="connsiteX0" fmla="*/ 1506690 w 6096000"/>
              <a:gd name="connsiteY0" fmla="*/ 0 h 5578475"/>
              <a:gd name="connsiteX1" fmla="*/ 4589310 w 6096000"/>
              <a:gd name="connsiteY1" fmla="*/ 0 h 5578475"/>
              <a:gd name="connsiteX2" fmla="*/ 6096000 w 6096000"/>
              <a:gd name="connsiteY2" fmla="*/ 0 h 5578475"/>
              <a:gd name="connsiteX3" fmla="*/ 6096000 w 6096000"/>
              <a:gd name="connsiteY3" fmla="*/ 1506690 h 5578475"/>
              <a:gd name="connsiteX4" fmla="*/ 6096000 w 6096000"/>
              <a:gd name="connsiteY4" fmla="*/ 2355850 h 5578475"/>
              <a:gd name="connsiteX5" fmla="*/ 6096000 w 6096000"/>
              <a:gd name="connsiteY5" fmla="*/ 5578475 h 5578475"/>
              <a:gd name="connsiteX6" fmla="*/ 0 w 6096000"/>
              <a:gd name="connsiteY6" fmla="*/ 5578475 h 5578475"/>
              <a:gd name="connsiteX7" fmla="*/ 0 w 6096000"/>
              <a:gd name="connsiteY7" fmla="*/ 1506690 h 5578475"/>
              <a:gd name="connsiteX8" fmla="*/ 1506690 w 6096000"/>
              <a:gd name="connsiteY8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1506690 h 5578475"/>
              <a:gd name="connsiteX3" fmla="*/ 6096000 w 6096000"/>
              <a:gd name="connsiteY3" fmla="*/ 2355850 h 5578475"/>
              <a:gd name="connsiteX4" fmla="*/ 6096000 w 6096000"/>
              <a:gd name="connsiteY4" fmla="*/ 5578475 h 5578475"/>
              <a:gd name="connsiteX5" fmla="*/ 0 w 6096000"/>
              <a:gd name="connsiteY5" fmla="*/ 5578475 h 5578475"/>
              <a:gd name="connsiteX6" fmla="*/ 0 w 6096000"/>
              <a:gd name="connsiteY6" fmla="*/ 1506690 h 5578475"/>
              <a:gd name="connsiteX7" fmla="*/ 1506690 w 6096000"/>
              <a:gd name="connsiteY7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2355850 h 5578475"/>
              <a:gd name="connsiteX3" fmla="*/ 6096000 w 6096000"/>
              <a:gd name="connsiteY3" fmla="*/ 5578475 h 5578475"/>
              <a:gd name="connsiteX4" fmla="*/ 0 w 6096000"/>
              <a:gd name="connsiteY4" fmla="*/ 5578475 h 5578475"/>
              <a:gd name="connsiteX5" fmla="*/ 0 w 6096000"/>
              <a:gd name="connsiteY5" fmla="*/ 1506690 h 5578475"/>
              <a:gd name="connsiteX6" fmla="*/ 1506690 w 6096000"/>
              <a:gd name="connsiteY6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5578475 h 5578475"/>
              <a:gd name="connsiteX3" fmla="*/ 0 w 6096000"/>
              <a:gd name="connsiteY3" fmla="*/ 5578475 h 5578475"/>
              <a:gd name="connsiteX4" fmla="*/ 0 w 6096000"/>
              <a:gd name="connsiteY4" fmla="*/ 1506690 h 5578475"/>
              <a:gd name="connsiteX5" fmla="*/ 1506690 w 6096000"/>
              <a:gd name="connsiteY5" fmla="*/ 0 h 5578475"/>
              <a:gd name="connsiteX0" fmla="*/ 1506690 w 6096000"/>
              <a:gd name="connsiteY0" fmla="*/ 0 h 5578475"/>
              <a:gd name="connsiteX1" fmla="*/ 4150621 w 6096000"/>
              <a:gd name="connsiteY1" fmla="*/ 7664 h 5578475"/>
              <a:gd name="connsiteX2" fmla="*/ 6096000 w 6096000"/>
              <a:gd name="connsiteY2" fmla="*/ 5578475 h 5578475"/>
              <a:gd name="connsiteX3" fmla="*/ 0 w 6096000"/>
              <a:gd name="connsiteY3" fmla="*/ 5578475 h 5578475"/>
              <a:gd name="connsiteX4" fmla="*/ 0 w 6096000"/>
              <a:gd name="connsiteY4" fmla="*/ 1506690 h 5578475"/>
              <a:gd name="connsiteX5" fmla="*/ 1506690 w 6096000"/>
              <a:gd name="connsiteY5" fmla="*/ 0 h 5578475"/>
              <a:gd name="connsiteX0" fmla="*/ 1506690 w 4158162"/>
              <a:gd name="connsiteY0" fmla="*/ 0 h 5578475"/>
              <a:gd name="connsiteX1" fmla="*/ 4150621 w 4158162"/>
              <a:gd name="connsiteY1" fmla="*/ 7664 h 5578475"/>
              <a:gd name="connsiteX2" fmla="*/ 4158162 w 4158162"/>
              <a:gd name="connsiteY2" fmla="*/ 5578475 h 5578475"/>
              <a:gd name="connsiteX3" fmla="*/ 0 w 4158162"/>
              <a:gd name="connsiteY3" fmla="*/ 5578475 h 5578475"/>
              <a:gd name="connsiteX4" fmla="*/ 0 w 4158162"/>
              <a:gd name="connsiteY4" fmla="*/ 1506690 h 5578475"/>
              <a:gd name="connsiteX5" fmla="*/ 1506690 w 4158162"/>
              <a:gd name="connsiteY5" fmla="*/ 0 h 5578475"/>
              <a:gd name="connsiteX0" fmla="*/ 1506690 w 4158162"/>
              <a:gd name="connsiteY0" fmla="*/ 1 h 5578476"/>
              <a:gd name="connsiteX1" fmla="*/ 4143082 w 4158162"/>
              <a:gd name="connsiteY1" fmla="*/ 0 h 5578476"/>
              <a:gd name="connsiteX2" fmla="*/ 4158162 w 4158162"/>
              <a:gd name="connsiteY2" fmla="*/ 5578476 h 5578476"/>
              <a:gd name="connsiteX3" fmla="*/ 0 w 4158162"/>
              <a:gd name="connsiteY3" fmla="*/ 5578476 h 5578476"/>
              <a:gd name="connsiteX4" fmla="*/ 0 w 4158162"/>
              <a:gd name="connsiteY4" fmla="*/ 1506691 h 5578476"/>
              <a:gd name="connsiteX5" fmla="*/ 1506690 w 4158162"/>
              <a:gd name="connsiteY5" fmla="*/ 1 h 5578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8162" h="5578476">
                <a:moveTo>
                  <a:pt x="1506690" y="1"/>
                </a:moveTo>
                <a:lnTo>
                  <a:pt x="4143082" y="0"/>
                </a:lnTo>
                <a:cubicBezTo>
                  <a:pt x="4145596" y="1856937"/>
                  <a:pt x="4155648" y="3721539"/>
                  <a:pt x="4158162" y="5578476"/>
                </a:cubicBezTo>
                <a:lnTo>
                  <a:pt x="0" y="5578476"/>
                </a:lnTo>
                <a:lnTo>
                  <a:pt x="0" y="1506691"/>
                </a:lnTo>
                <a:cubicBezTo>
                  <a:pt x="0" y="674569"/>
                  <a:pt x="674568" y="1"/>
                  <a:pt x="1506690" y="1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1">
            <a:noAutofit/>
          </a:bodyPr>
          <a:lstStyle>
            <a:lvl1pPr marL="12600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Zástupný symbol pro číslo snímku 5">
            <a:extLst>
              <a:ext uri="{FF2B5EF4-FFF2-40B4-BE49-F238E27FC236}">
                <a16:creationId xmlns:a16="http://schemas.microsoft.com/office/drawing/2014/main" id="{D621BC6C-1635-4DF2-8A88-6FBE3FFA32D2}"/>
              </a:ext>
            </a:extLst>
          </p:cNvPr>
          <p:cNvSpPr txBox="1">
            <a:spLocks/>
          </p:cNvSpPr>
          <p:nvPr userDrawn="1"/>
        </p:nvSpPr>
        <p:spPr>
          <a:xfrm>
            <a:off x="7133024" y="6268135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B62E54BB-D464-4F58-9457-2F35115F9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474" y="1136533"/>
            <a:ext cx="6960955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rgbClr val="040455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24" name="Zástupný obsah 7">
            <a:extLst>
              <a:ext uri="{FF2B5EF4-FFF2-40B4-BE49-F238E27FC236}">
                <a16:creationId xmlns:a16="http://schemas.microsoft.com/office/drawing/2014/main" id="{DE1FD5C1-FF66-4582-A571-24F3B5B8AE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0474" y="1964710"/>
            <a:ext cx="6960955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</p:spTree>
    <p:extLst>
      <p:ext uri="{BB962C8B-B14F-4D97-AF65-F5344CB8AC3E}">
        <p14:creationId xmlns:p14="http://schemas.microsoft.com/office/powerpoint/2010/main" val="4113346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+ obrázek vpravo 1/3">
    <p:bg>
      <p:bgPr>
        <a:solidFill>
          <a:srgbClr val="0404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513B518E-9342-4AB3-BF61-30CF460E3C91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3898ED23-AA8E-4EC6-B816-97C95823D50B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54956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Zástupný symbol obrázku 20">
            <a:extLst>
              <a:ext uri="{FF2B5EF4-FFF2-40B4-BE49-F238E27FC236}">
                <a16:creationId xmlns:a16="http://schemas.microsoft.com/office/drawing/2014/main" id="{11501452-D881-42A6-8B83-ED2E5536F0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68593" y="1128651"/>
            <a:ext cx="4347056" cy="5729349"/>
          </a:xfrm>
          <a:custGeom>
            <a:avLst/>
            <a:gdLst>
              <a:gd name="connsiteX0" fmla="*/ 1506690 w 6096000"/>
              <a:gd name="connsiteY0" fmla="*/ 0 h 5578475"/>
              <a:gd name="connsiteX1" fmla="*/ 3886200 w 6096000"/>
              <a:gd name="connsiteY1" fmla="*/ 0 h 5578475"/>
              <a:gd name="connsiteX2" fmla="*/ 4589310 w 6096000"/>
              <a:gd name="connsiteY2" fmla="*/ 0 h 5578475"/>
              <a:gd name="connsiteX3" fmla="*/ 6096000 w 6096000"/>
              <a:gd name="connsiteY3" fmla="*/ 0 h 5578475"/>
              <a:gd name="connsiteX4" fmla="*/ 6096000 w 6096000"/>
              <a:gd name="connsiteY4" fmla="*/ 1506690 h 5578475"/>
              <a:gd name="connsiteX5" fmla="*/ 6096000 w 6096000"/>
              <a:gd name="connsiteY5" fmla="*/ 2355850 h 5578475"/>
              <a:gd name="connsiteX6" fmla="*/ 6096000 w 6096000"/>
              <a:gd name="connsiteY6" fmla="*/ 5578475 h 5578475"/>
              <a:gd name="connsiteX7" fmla="*/ 0 w 6096000"/>
              <a:gd name="connsiteY7" fmla="*/ 5578475 h 5578475"/>
              <a:gd name="connsiteX8" fmla="*/ 0 w 6096000"/>
              <a:gd name="connsiteY8" fmla="*/ 1506690 h 5578475"/>
              <a:gd name="connsiteX9" fmla="*/ 1506690 w 6096000"/>
              <a:gd name="connsiteY9" fmla="*/ 0 h 5578475"/>
              <a:gd name="connsiteX0" fmla="*/ 1506690 w 6096000"/>
              <a:gd name="connsiteY0" fmla="*/ 0 h 5578475"/>
              <a:gd name="connsiteX1" fmla="*/ 4589310 w 6096000"/>
              <a:gd name="connsiteY1" fmla="*/ 0 h 5578475"/>
              <a:gd name="connsiteX2" fmla="*/ 6096000 w 6096000"/>
              <a:gd name="connsiteY2" fmla="*/ 0 h 5578475"/>
              <a:gd name="connsiteX3" fmla="*/ 6096000 w 6096000"/>
              <a:gd name="connsiteY3" fmla="*/ 1506690 h 5578475"/>
              <a:gd name="connsiteX4" fmla="*/ 6096000 w 6096000"/>
              <a:gd name="connsiteY4" fmla="*/ 2355850 h 5578475"/>
              <a:gd name="connsiteX5" fmla="*/ 6096000 w 6096000"/>
              <a:gd name="connsiteY5" fmla="*/ 5578475 h 5578475"/>
              <a:gd name="connsiteX6" fmla="*/ 0 w 6096000"/>
              <a:gd name="connsiteY6" fmla="*/ 5578475 h 5578475"/>
              <a:gd name="connsiteX7" fmla="*/ 0 w 6096000"/>
              <a:gd name="connsiteY7" fmla="*/ 1506690 h 5578475"/>
              <a:gd name="connsiteX8" fmla="*/ 1506690 w 6096000"/>
              <a:gd name="connsiteY8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1506690 h 5578475"/>
              <a:gd name="connsiteX3" fmla="*/ 6096000 w 6096000"/>
              <a:gd name="connsiteY3" fmla="*/ 2355850 h 5578475"/>
              <a:gd name="connsiteX4" fmla="*/ 6096000 w 6096000"/>
              <a:gd name="connsiteY4" fmla="*/ 5578475 h 5578475"/>
              <a:gd name="connsiteX5" fmla="*/ 0 w 6096000"/>
              <a:gd name="connsiteY5" fmla="*/ 5578475 h 5578475"/>
              <a:gd name="connsiteX6" fmla="*/ 0 w 6096000"/>
              <a:gd name="connsiteY6" fmla="*/ 1506690 h 5578475"/>
              <a:gd name="connsiteX7" fmla="*/ 1506690 w 6096000"/>
              <a:gd name="connsiteY7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2355850 h 5578475"/>
              <a:gd name="connsiteX3" fmla="*/ 6096000 w 6096000"/>
              <a:gd name="connsiteY3" fmla="*/ 5578475 h 5578475"/>
              <a:gd name="connsiteX4" fmla="*/ 0 w 6096000"/>
              <a:gd name="connsiteY4" fmla="*/ 5578475 h 5578475"/>
              <a:gd name="connsiteX5" fmla="*/ 0 w 6096000"/>
              <a:gd name="connsiteY5" fmla="*/ 1506690 h 5578475"/>
              <a:gd name="connsiteX6" fmla="*/ 1506690 w 6096000"/>
              <a:gd name="connsiteY6" fmla="*/ 0 h 5578475"/>
              <a:gd name="connsiteX0" fmla="*/ 1506690 w 6096000"/>
              <a:gd name="connsiteY0" fmla="*/ 0 h 5578475"/>
              <a:gd name="connsiteX1" fmla="*/ 6096000 w 6096000"/>
              <a:gd name="connsiteY1" fmla="*/ 0 h 5578475"/>
              <a:gd name="connsiteX2" fmla="*/ 6096000 w 6096000"/>
              <a:gd name="connsiteY2" fmla="*/ 5578475 h 5578475"/>
              <a:gd name="connsiteX3" fmla="*/ 0 w 6096000"/>
              <a:gd name="connsiteY3" fmla="*/ 5578475 h 5578475"/>
              <a:gd name="connsiteX4" fmla="*/ 0 w 6096000"/>
              <a:gd name="connsiteY4" fmla="*/ 1506690 h 5578475"/>
              <a:gd name="connsiteX5" fmla="*/ 1506690 w 6096000"/>
              <a:gd name="connsiteY5" fmla="*/ 0 h 5578475"/>
              <a:gd name="connsiteX0" fmla="*/ 1506690 w 6096000"/>
              <a:gd name="connsiteY0" fmla="*/ 0 h 5578475"/>
              <a:gd name="connsiteX1" fmla="*/ 4150621 w 6096000"/>
              <a:gd name="connsiteY1" fmla="*/ 7664 h 5578475"/>
              <a:gd name="connsiteX2" fmla="*/ 6096000 w 6096000"/>
              <a:gd name="connsiteY2" fmla="*/ 5578475 h 5578475"/>
              <a:gd name="connsiteX3" fmla="*/ 0 w 6096000"/>
              <a:gd name="connsiteY3" fmla="*/ 5578475 h 5578475"/>
              <a:gd name="connsiteX4" fmla="*/ 0 w 6096000"/>
              <a:gd name="connsiteY4" fmla="*/ 1506690 h 5578475"/>
              <a:gd name="connsiteX5" fmla="*/ 1506690 w 6096000"/>
              <a:gd name="connsiteY5" fmla="*/ 0 h 5578475"/>
              <a:gd name="connsiteX0" fmla="*/ 1506690 w 4158162"/>
              <a:gd name="connsiteY0" fmla="*/ 0 h 5578475"/>
              <a:gd name="connsiteX1" fmla="*/ 4150621 w 4158162"/>
              <a:gd name="connsiteY1" fmla="*/ 7664 h 5578475"/>
              <a:gd name="connsiteX2" fmla="*/ 4158162 w 4158162"/>
              <a:gd name="connsiteY2" fmla="*/ 5578475 h 5578475"/>
              <a:gd name="connsiteX3" fmla="*/ 0 w 4158162"/>
              <a:gd name="connsiteY3" fmla="*/ 5578475 h 5578475"/>
              <a:gd name="connsiteX4" fmla="*/ 0 w 4158162"/>
              <a:gd name="connsiteY4" fmla="*/ 1506690 h 5578475"/>
              <a:gd name="connsiteX5" fmla="*/ 1506690 w 4158162"/>
              <a:gd name="connsiteY5" fmla="*/ 0 h 5578475"/>
              <a:gd name="connsiteX0" fmla="*/ 1506690 w 4158162"/>
              <a:gd name="connsiteY0" fmla="*/ 1 h 5578476"/>
              <a:gd name="connsiteX1" fmla="*/ 4143082 w 4158162"/>
              <a:gd name="connsiteY1" fmla="*/ 0 h 5578476"/>
              <a:gd name="connsiteX2" fmla="*/ 4158162 w 4158162"/>
              <a:gd name="connsiteY2" fmla="*/ 5578476 h 5578476"/>
              <a:gd name="connsiteX3" fmla="*/ 0 w 4158162"/>
              <a:gd name="connsiteY3" fmla="*/ 5578476 h 5578476"/>
              <a:gd name="connsiteX4" fmla="*/ 0 w 4158162"/>
              <a:gd name="connsiteY4" fmla="*/ 1506691 h 5578476"/>
              <a:gd name="connsiteX5" fmla="*/ 1506690 w 4158162"/>
              <a:gd name="connsiteY5" fmla="*/ 1 h 5578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8162" h="5578476">
                <a:moveTo>
                  <a:pt x="1506690" y="1"/>
                </a:moveTo>
                <a:lnTo>
                  <a:pt x="4143082" y="0"/>
                </a:lnTo>
                <a:cubicBezTo>
                  <a:pt x="4145596" y="1856937"/>
                  <a:pt x="4155648" y="3721539"/>
                  <a:pt x="4158162" y="5578476"/>
                </a:cubicBezTo>
                <a:lnTo>
                  <a:pt x="0" y="5578476"/>
                </a:lnTo>
                <a:lnTo>
                  <a:pt x="0" y="1506691"/>
                </a:lnTo>
                <a:cubicBezTo>
                  <a:pt x="0" y="674569"/>
                  <a:pt x="674568" y="1"/>
                  <a:pt x="1506690" y="1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1">
            <a:noAutofit/>
          </a:bodyPr>
          <a:lstStyle>
            <a:lvl1pPr marL="12600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Zástupný symbol pro číslo snímku 5">
            <a:extLst>
              <a:ext uri="{FF2B5EF4-FFF2-40B4-BE49-F238E27FC236}">
                <a16:creationId xmlns:a16="http://schemas.microsoft.com/office/drawing/2014/main" id="{D621BC6C-1635-4DF2-8A88-6FBE3FFA32D2}"/>
              </a:ext>
            </a:extLst>
          </p:cNvPr>
          <p:cNvSpPr txBox="1">
            <a:spLocks/>
          </p:cNvSpPr>
          <p:nvPr userDrawn="1"/>
        </p:nvSpPr>
        <p:spPr>
          <a:xfrm>
            <a:off x="7133024" y="6268135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B62E54BB-D464-4F58-9457-2F35115F9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474" y="1136533"/>
            <a:ext cx="6960955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24" name="Zástupný obsah 7">
            <a:extLst>
              <a:ext uri="{FF2B5EF4-FFF2-40B4-BE49-F238E27FC236}">
                <a16:creationId xmlns:a16="http://schemas.microsoft.com/office/drawing/2014/main" id="{DE1FD5C1-FF66-4582-A571-24F3B5B8AE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0474" y="1964710"/>
            <a:ext cx="6960955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80C603E-4E48-437B-A153-DAE081FB7B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4" y="521739"/>
            <a:ext cx="1386000" cy="3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69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obrázek vlevo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D932A1E-5DF4-40DB-936F-6DCD990F1C80}"/>
              </a:ext>
            </a:extLst>
          </p:cNvPr>
          <p:cNvSpPr txBox="1">
            <a:spLocks/>
          </p:cNvSpPr>
          <p:nvPr userDrawn="1"/>
        </p:nvSpPr>
        <p:spPr>
          <a:xfrm>
            <a:off x="6601294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objekt&#10;&#10;Popis byl vytvořen automaticky">
            <a:extLst>
              <a:ext uri="{FF2B5EF4-FFF2-40B4-BE49-F238E27FC236}">
                <a16:creationId xmlns:a16="http://schemas.microsoft.com/office/drawing/2014/main" id="{A39A5ADB-94CC-46D2-A6E2-0857C69E0D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44AFDD72-95B9-432A-A52E-046058BFB91E}"/>
              </a:ext>
            </a:extLst>
          </p:cNvPr>
          <p:cNvCxnSpPr>
            <a:cxnSpLocks/>
          </p:cNvCxnSpPr>
          <p:nvPr userDrawn="1"/>
        </p:nvCxnSpPr>
        <p:spPr>
          <a:xfrm>
            <a:off x="8145819" y="6520716"/>
            <a:ext cx="34024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0D48DBF4-BC5C-4C33-9E03-A396F4F0C5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125921"/>
            <a:ext cx="6255726" cy="5732079"/>
          </a:xfrm>
          <a:custGeom>
            <a:avLst/>
            <a:gdLst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905500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188169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243349"/>
              <a:gd name="connsiteX1" fmla="*/ 10638511 w 12001500"/>
              <a:gd name="connsiteY1" fmla="*/ 0 h 5243349"/>
              <a:gd name="connsiteX2" fmla="*/ 12001500 w 12001500"/>
              <a:gd name="connsiteY2" fmla="*/ 1362989 h 5243349"/>
              <a:gd name="connsiteX3" fmla="*/ 12001500 w 12001500"/>
              <a:gd name="connsiteY3" fmla="*/ 5188169 h 5243349"/>
              <a:gd name="connsiteX4" fmla="*/ 7883 w 12001500"/>
              <a:gd name="connsiteY4" fmla="*/ 5243349 h 5243349"/>
              <a:gd name="connsiteX5" fmla="*/ 0 w 12001500"/>
              <a:gd name="connsiteY5" fmla="*/ 0 h 5243349"/>
              <a:gd name="connsiteX0" fmla="*/ 0 w 12001500"/>
              <a:gd name="connsiteY0" fmla="*/ 0 h 5188169"/>
              <a:gd name="connsiteX1" fmla="*/ 10638511 w 12001500"/>
              <a:gd name="connsiteY1" fmla="*/ 0 h 5188169"/>
              <a:gd name="connsiteX2" fmla="*/ 12001500 w 12001500"/>
              <a:gd name="connsiteY2" fmla="*/ 1362989 h 5188169"/>
              <a:gd name="connsiteX3" fmla="*/ 12001500 w 12001500"/>
              <a:gd name="connsiteY3" fmla="*/ 5188169 h 5188169"/>
              <a:gd name="connsiteX4" fmla="*/ 15765 w 12001500"/>
              <a:gd name="connsiteY4" fmla="*/ 5180287 h 5188169"/>
              <a:gd name="connsiteX5" fmla="*/ 0 w 12001500"/>
              <a:gd name="connsiteY5" fmla="*/ 0 h 5188169"/>
              <a:gd name="connsiteX0" fmla="*/ 0 w 12001500"/>
              <a:gd name="connsiteY0" fmla="*/ 0 h 5188170"/>
              <a:gd name="connsiteX1" fmla="*/ 10638511 w 12001500"/>
              <a:gd name="connsiteY1" fmla="*/ 0 h 5188170"/>
              <a:gd name="connsiteX2" fmla="*/ 12001500 w 12001500"/>
              <a:gd name="connsiteY2" fmla="*/ 1362989 h 5188170"/>
              <a:gd name="connsiteX3" fmla="*/ 12001500 w 12001500"/>
              <a:gd name="connsiteY3" fmla="*/ 5188169 h 5188170"/>
              <a:gd name="connsiteX4" fmla="*/ 6101254 w 12001500"/>
              <a:gd name="connsiteY4" fmla="*/ 5188170 h 5188170"/>
              <a:gd name="connsiteX5" fmla="*/ 0 w 12001500"/>
              <a:gd name="connsiteY5" fmla="*/ 0 h 5188170"/>
              <a:gd name="connsiteX0" fmla="*/ 0 w 5916010"/>
              <a:gd name="connsiteY0" fmla="*/ 7882 h 5188170"/>
              <a:gd name="connsiteX1" fmla="*/ 4553021 w 5916010"/>
              <a:gd name="connsiteY1" fmla="*/ 0 h 5188170"/>
              <a:gd name="connsiteX2" fmla="*/ 5916010 w 5916010"/>
              <a:gd name="connsiteY2" fmla="*/ 1362989 h 5188170"/>
              <a:gd name="connsiteX3" fmla="*/ 5916010 w 5916010"/>
              <a:gd name="connsiteY3" fmla="*/ 5188169 h 5188170"/>
              <a:gd name="connsiteX4" fmla="*/ 15764 w 5916010"/>
              <a:gd name="connsiteY4" fmla="*/ 5188170 h 5188170"/>
              <a:gd name="connsiteX5" fmla="*/ 0 w 5916010"/>
              <a:gd name="connsiteY5" fmla="*/ 7882 h 5188170"/>
              <a:gd name="connsiteX0" fmla="*/ 0 w 6215555"/>
              <a:gd name="connsiteY0" fmla="*/ 7882 h 5188170"/>
              <a:gd name="connsiteX1" fmla="*/ 4852566 w 6215555"/>
              <a:gd name="connsiteY1" fmla="*/ 0 h 5188170"/>
              <a:gd name="connsiteX2" fmla="*/ 6215555 w 6215555"/>
              <a:gd name="connsiteY2" fmla="*/ 1362989 h 5188170"/>
              <a:gd name="connsiteX3" fmla="*/ 6215555 w 6215555"/>
              <a:gd name="connsiteY3" fmla="*/ 5188169 h 5188170"/>
              <a:gd name="connsiteX4" fmla="*/ 315309 w 6215555"/>
              <a:gd name="connsiteY4" fmla="*/ 5188170 h 5188170"/>
              <a:gd name="connsiteX5" fmla="*/ 0 w 6215555"/>
              <a:gd name="connsiteY5" fmla="*/ 7882 h 5188170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188169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747845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0 h 5763612"/>
              <a:gd name="connsiteX1" fmla="*/ 4860800 w 6223789"/>
              <a:gd name="connsiteY1" fmla="*/ 1 h 5763612"/>
              <a:gd name="connsiteX2" fmla="*/ 6223789 w 6223789"/>
              <a:gd name="connsiteY2" fmla="*/ 1362990 h 5763612"/>
              <a:gd name="connsiteX3" fmla="*/ 6223789 w 6223789"/>
              <a:gd name="connsiteY3" fmla="*/ 5747846 h 5763612"/>
              <a:gd name="connsiteX4" fmla="*/ 349 w 6223789"/>
              <a:gd name="connsiteY4" fmla="*/ 5763612 h 5763612"/>
              <a:gd name="connsiteX5" fmla="*/ 8234 w 6223789"/>
              <a:gd name="connsiteY5" fmla="*/ 0 h 5763612"/>
              <a:gd name="connsiteX0" fmla="*/ 141926 w 6357481"/>
              <a:gd name="connsiteY0" fmla="*/ 0 h 5763612"/>
              <a:gd name="connsiteX1" fmla="*/ 4994492 w 6357481"/>
              <a:gd name="connsiteY1" fmla="*/ 1 h 5763612"/>
              <a:gd name="connsiteX2" fmla="*/ 6357481 w 6357481"/>
              <a:gd name="connsiteY2" fmla="*/ 1362990 h 5763612"/>
              <a:gd name="connsiteX3" fmla="*/ 6357481 w 6357481"/>
              <a:gd name="connsiteY3" fmla="*/ 5747846 h 5763612"/>
              <a:gd name="connsiteX4" fmla="*/ 34 w 6357481"/>
              <a:gd name="connsiteY4" fmla="*/ 5763612 h 5763612"/>
              <a:gd name="connsiteX5" fmla="*/ 141926 w 6357481"/>
              <a:gd name="connsiteY5" fmla="*/ 0 h 5763612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6358205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358205"/>
              <a:gd name="connsiteY0" fmla="*/ 7882 h 5767001"/>
              <a:gd name="connsiteX1" fmla="*/ 4995216 w 6358205"/>
              <a:gd name="connsiteY1" fmla="*/ 0 h 5767001"/>
              <a:gd name="connsiteX2" fmla="*/ 6358205 w 6358205"/>
              <a:gd name="connsiteY2" fmla="*/ 1362989 h 5767001"/>
              <a:gd name="connsiteX3" fmla="*/ 6338843 w 6358205"/>
              <a:gd name="connsiteY3" fmla="*/ 5767001 h 5767001"/>
              <a:gd name="connsiteX4" fmla="*/ 758 w 6358205"/>
              <a:gd name="connsiteY4" fmla="*/ 5763611 h 5767001"/>
              <a:gd name="connsiteX5" fmla="*/ 760 w 6358205"/>
              <a:gd name="connsiteY5" fmla="*/ 7882 h 5767001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6348524 w 6358205"/>
              <a:gd name="connsiteY3" fmla="*/ 5757424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8205" h="5763611">
                <a:moveTo>
                  <a:pt x="760" y="7882"/>
                </a:moveTo>
                <a:lnTo>
                  <a:pt x="4995216" y="0"/>
                </a:lnTo>
                <a:cubicBezTo>
                  <a:pt x="5747974" y="0"/>
                  <a:pt x="6358205" y="610231"/>
                  <a:pt x="6358205" y="1362989"/>
                </a:cubicBezTo>
                <a:lnTo>
                  <a:pt x="6348524" y="5757424"/>
                </a:lnTo>
                <a:lnTo>
                  <a:pt x="758" y="5763611"/>
                </a:lnTo>
                <a:cubicBezTo>
                  <a:pt x="-1870" y="4015828"/>
                  <a:pt x="3388" y="1755665"/>
                  <a:pt x="760" y="7882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7" name="Zástupný symbol pro číslo snímku 5">
            <a:extLst>
              <a:ext uri="{FF2B5EF4-FFF2-40B4-BE49-F238E27FC236}">
                <a16:creationId xmlns:a16="http://schemas.microsoft.com/office/drawing/2014/main" id="{ECC7D9D7-4A9C-4BD6-B0FA-F4BE44A394A5}"/>
              </a:ext>
            </a:extLst>
          </p:cNvPr>
          <p:cNvSpPr txBox="1">
            <a:spLocks/>
          </p:cNvSpPr>
          <p:nvPr userDrawn="1"/>
        </p:nvSpPr>
        <p:spPr>
          <a:xfrm>
            <a:off x="11213029" y="626827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04B5ECA1-A200-4D23-9601-DEE063F62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5998" y="1136533"/>
            <a:ext cx="4964020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rgbClr val="040455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20" name="Zástupný obsah 7">
            <a:extLst>
              <a:ext uri="{FF2B5EF4-FFF2-40B4-BE49-F238E27FC236}">
                <a16:creationId xmlns:a16="http://schemas.microsoft.com/office/drawing/2014/main" id="{0EB99D4E-E8F0-43F7-9A6A-57CD5988F71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665997" y="1964710"/>
            <a:ext cx="4964021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</p:spTree>
    <p:extLst>
      <p:ext uri="{BB962C8B-B14F-4D97-AF65-F5344CB8AC3E}">
        <p14:creationId xmlns:p14="http://schemas.microsoft.com/office/powerpoint/2010/main" val="100045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_CHYTRA_MISTA+ banner vpravo">
    <p:bg>
      <p:bgPr>
        <a:blipFill dpi="0" rotWithShape="1">
          <a:blip r:embed="rId2">
            <a:lum/>
          </a:blip>
          <a:srcRect/>
          <a:stretch>
            <a:fillRect l="-2000" t="7000" r="4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B8CA76-2565-432C-81B6-5C5550FAD547}"/>
              </a:ext>
            </a:extLst>
          </p:cNvPr>
          <p:cNvSpPr/>
          <p:nvPr userDrawn="1"/>
        </p:nvSpPr>
        <p:spPr>
          <a:xfrm>
            <a:off x="0" y="0"/>
            <a:ext cx="12192000" cy="1203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 jedním zakulaceným rohem 4">
            <a:extLst>
              <a:ext uri="{FF2B5EF4-FFF2-40B4-BE49-F238E27FC236}">
                <a16:creationId xmlns:a16="http://schemas.microsoft.com/office/drawing/2014/main" id="{DA177EFD-B722-4EF4-BACD-A2DBEBE04326}"/>
              </a:ext>
            </a:extLst>
          </p:cNvPr>
          <p:cNvSpPr/>
          <p:nvPr userDrawn="1"/>
        </p:nvSpPr>
        <p:spPr>
          <a:xfrm rot="16200000">
            <a:off x="5759767" y="425765"/>
            <a:ext cx="5654042" cy="7210426"/>
          </a:xfrm>
          <a:prstGeom prst="round1Rect">
            <a:avLst>
              <a:gd name="adj" fmla="val 27542"/>
            </a:avLst>
          </a:prstGeom>
          <a:gradFill>
            <a:gsLst>
              <a:gs pos="1000">
                <a:srgbClr val="040455">
                  <a:alpha val="80000"/>
                </a:srgbClr>
              </a:gs>
              <a:gs pos="13000">
                <a:srgbClr val="040455"/>
              </a:gs>
              <a:gs pos="100000">
                <a:srgbClr val="0404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5AC33A-13B1-4A5B-8078-8D57FF1A01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6045" y="3672283"/>
            <a:ext cx="5063088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0EFC0F9-9EC4-46C1-9FF7-AC6EBEBAC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6046" y="5228264"/>
            <a:ext cx="5063087" cy="649329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pic>
        <p:nvPicPr>
          <p:cNvPr id="8" name="Obrázek 7" descr="Obsah obrázku objekt&#10;&#10;Popis byl vytvořen automaticky">
            <a:extLst>
              <a:ext uri="{FF2B5EF4-FFF2-40B4-BE49-F238E27FC236}">
                <a16:creationId xmlns:a16="http://schemas.microsoft.com/office/drawing/2014/main" id="{707EFDE7-1004-4B28-A5FD-2BA77E27B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458837" y="307398"/>
            <a:ext cx="2355466" cy="632293"/>
          </a:xfrm>
          <a:prstGeom prst="rect">
            <a:avLst/>
          </a:prstGeom>
        </p:spPr>
      </p:pic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BF978EA6-EAC9-4EEA-A01A-51EB6340F1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6045" y="2983542"/>
            <a:ext cx="5063088" cy="4651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F1B691E-550F-44FA-A6ED-AC6FE072B97E}"/>
              </a:ext>
            </a:extLst>
          </p:cNvPr>
          <p:cNvSpPr txBox="1">
            <a:spLocks/>
          </p:cNvSpPr>
          <p:nvPr userDrawn="1"/>
        </p:nvSpPr>
        <p:spPr>
          <a:xfrm>
            <a:off x="9879536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078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obrázek vlevo 1/2">
    <p:bg>
      <p:bgPr>
        <a:solidFill>
          <a:srgbClr val="0404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D932A1E-5DF4-40DB-936F-6DCD990F1C80}"/>
              </a:ext>
            </a:extLst>
          </p:cNvPr>
          <p:cNvSpPr txBox="1">
            <a:spLocks/>
          </p:cNvSpPr>
          <p:nvPr userDrawn="1"/>
        </p:nvSpPr>
        <p:spPr>
          <a:xfrm>
            <a:off x="6601294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44AFDD72-95B9-432A-A52E-046058BFB91E}"/>
              </a:ext>
            </a:extLst>
          </p:cNvPr>
          <p:cNvCxnSpPr>
            <a:cxnSpLocks/>
          </p:cNvCxnSpPr>
          <p:nvPr userDrawn="1"/>
        </p:nvCxnSpPr>
        <p:spPr>
          <a:xfrm>
            <a:off x="8145819" y="6520716"/>
            <a:ext cx="34024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0D48DBF4-BC5C-4C33-9E03-A396F4F0C5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124236"/>
            <a:ext cx="6255726" cy="5733764"/>
          </a:xfrm>
          <a:custGeom>
            <a:avLst/>
            <a:gdLst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905500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188169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243349"/>
              <a:gd name="connsiteX1" fmla="*/ 10638511 w 12001500"/>
              <a:gd name="connsiteY1" fmla="*/ 0 h 5243349"/>
              <a:gd name="connsiteX2" fmla="*/ 12001500 w 12001500"/>
              <a:gd name="connsiteY2" fmla="*/ 1362989 h 5243349"/>
              <a:gd name="connsiteX3" fmla="*/ 12001500 w 12001500"/>
              <a:gd name="connsiteY3" fmla="*/ 5188169 h 5243349"/>
              <a:gd name="connsiteX4" fmla="*/ 7883 w 12001500"/>
              <a:gd name="connsiteY4" fmla="*/ 5243349 h 5243349"/>
              <a:gd name="connsiteX5" fmla="*/ 0 w 12001500"/>
              <a:gd name="connsiteY5" fmla="*/ 0 h 5243349"/>
              <a:gd name="connsiteX0" fmla="*/ 0 w 12001500"/>
              <a:gd name="connsiteY0" fmla="*/ 0 h 5188169"/>
              <a:gd name="connsiteX1" fmla="*/ 10638511 w 12001500"/>
              <a:gd name="connsiteY1" fmla="*/ 0 h 5188169"/>
              <a:gd name="connsiteX2" fmla="*/ 12001500 w 12001500"/>
              <a:gd name="connsiteY2" fmla="*/ 1362989 h 5188169"/>
              <a:gd name="connsiteX3" fmla="*/ 12001500 w 12001500"/>
              <a:gd name="connsiteY3" fmla="*/ 5188169 h 5188169"/>
              <a:gd name="connsiteX4" fmla="*/ 15765 w 12001500"/>
              <a:gd name="connsiteY4" fmla="*/ 5180287 h 5188169"/>
              <a:gd name="connsiteX5" fmla="*/ 0 w 12001500"/>
              <a:gd name="connsiteY5" fmla="*/ 0 h 5188169"/>
              <a:gd name="connsiteX0" fmla="*/ 0 w 12001500"/>
              <a:gd name="connsiteY0" fmla="*/ 0 h 5188170"/>
              <a:gd name="connsiteX1" fmla="*/ 10638511 w 12001500"/>
              <a:gd name="connsiteY1" fmla="*/ 0 h 5188170"/>
              <a:gd name="connsiteX2" fmla="*/ 12001500 w 12001500"/>
              <a:gd name="connsiteY2" fmla="*/ 1362989 h 5188170"/>
              <a:gd name="connsiteX3" fmla="*/ 12001500 w 12001500"/>
              <a:gd name="connsiteY3" fmla="*/ 5188169 h 5188170"/>
              <a:gd name="connsiteX4" fmla="*/ 6101254 w 12001500"/>
              <a:gd name="connsiteY4" fmla="*/ 5188170 h 5188170"/>
              <a:gd name="connsiteX5" fmla="*/ 0 w 12001500"/>
              <a:gd name="connsiteY5" fmla="*/ 0 h 5188170"/>
              <a:gd name="connsiteX0" fmla="*/ 0 w 5916010"/>
              <a:gd name="connsiteY0" fmla="*/ 7882 h 5188170"/>
              <a:gd name="connsiteX1" fmla="*/ 4553021 w 5916010"/>
              <a:gd name="connsiteY1" fmla="*/ 0 h 5188170"/>
              <a:gd name="connsiteX2" fmla="*/ 5916010 w 5916010"/>
              <a:gd name="connsiteY2" fmla="*/ 1362989 h 5188170"/>
              <a:gd name="connsiteX3" fmla="*/ 5916010 w 5916010"/>
              <a:gd name="connsiteY3" fmla="*/ 5188169 h 5188170"/>
              <a:gd name="connsiteX4" fmla="*/ 15764 w 5916010"/>
              <a:gd name="connsiteY4" fmla="*/ 5188170 h 5188170"/>
              <a:gd name="connsiteX5" fmla="*/ 0 w 5916010"/>
              <a:gd name="connsiteY5" fmla="*/ 7882 h 5188170"/>
              <a:gd name="connsiteX0" fmla="*/ 0 w 6215555"/>
              <a:gd name="connsiteY0" fmla="*/ 7882 h 5188170"/>
              <a:gd name="connsiteX1" fmla="*/ 4852566 w 6215555"/>
              <a:gd name="connsiteY1" fmla="*/ 0 h 5188170"/>
              <a:gd name="connsiteX2" fmla="*/ 6215555 w 6215555"/>
              <a:gd name="connsiteY2" fmla="*/ 1362989 h 5188170"/>
              <a:gd name="connsiteX3" fmla="*/ 6215555 w 6215555"/>
              <a:gd name="connsiteY3" fmla="*/ 5188169 h 5188170"/>
              <a:gd name="connsiteX4" fmla="*/ 315309 w 6215555"/>
              <a:gd name="connsiteY4" fmla="*/ 5188170 h 5188170"/>
              <a:gd name="connsiteX5" fmla="*/ 0 w 6215555"/>
              <a:gd name="connsiteY5" fmla="*/ 7882 h 5188170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188169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747845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0 h 5763612"/>
              <a:gd name="connsiteX1" fmla="*/ 4860800 w 6223789"/>
              <a:gd name="connsiteY1" fmla="*/ 1 h 5763612"/>
              <a:gd name="connsiteX2" fmla="*/ 6223789 w 6223789"/>
              <a:gd name="connsiteY2" fmla="*/ 1362990 h 5763612"/>
              <a:gd name="connsiteX3" fmla="*/ 6223789 w 6223789"/>
              <a:gd name="connsiteY3" fmla="*/ 5747846 h 5763612"/>
              <a:gd name="connsiteX4" fmla="*/ 349 w 6223789"/>
              <a:gd name="connsiteY4" fmla="*/ 5763612 h 5763612"/>
              <a:gd name="connsiteX5" fmla="*/ 8234 w 6223789"/>
              <a:gd name="connsiteY5" fmla="*/ 0 h 5763612"/>
              <a:gd name="connsiteX0" fmla="*/ 141926 w 6357481"/>
              <a:gd name="connsiteY0" fmla="*/ 0 h 5763612"/>
              <a:gd name="connsiteX1" fmla="*/ 4994492 w 6357481"/>
              <a:gd name="connsiteY1" fmla="*/ 1 h 5763612"/>
              <a:gd name="connsiteX2" fmla="*/ 6357481 w 6357481"/>
              <a:gd name="connsiteY2" fmla="*/ 1362990 h 5763612"/>
              <a:gd name="connsiteX3" fmla="*/ 6357481 w 6357481"/>
              <a:gd name="connsiteY3" fmla="*/ 5747846 h 5763612"/>
              <a:gd name="connsiteX4" fmla="*/ 34 w 6357481"/>
              <a:gd name="connsiteY4" fmla="*/ 5763612 h 5763612"/>
              <a:gd name="connsiteX5" fmla="*/ 141926 w 6357481"/>
              <a:gd name="connsiteY5" fmla="*/ 0 h 5763612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6358205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358205"/>
              <a:gd name="connsiteY0" fmla="*/ 7882 h 5767001"/>
              <a:gd name="connsiteX1" fmla="*/ 4995216 w 6358205"/>
              <a:gd name="connsiteY1" fmla="*/ 0 h 5767001"/>
              <a:gd name="connsiteX2" fmla="*/ 6358205 w 6358205"/>
              <a:gd name="connsiteY2" fmla="*/ 1362989 h 5767001"/>
              <a:gd name="connsiteX3" fmla="*/ 6358205 w 6358205"/>
              <a:gd name="connsiteY3" fmla="*/ 5767001 h 5767001"/>
              <a:gd name="connsiteX4" fmla="*/ 758 w 6358205"/>
              <a:gd name="connsiteY4" fmla="*/ 5763611 h 5767001"/>
              <a:gd name="connsiteX5" fmla="*/ 760 w 6358205"/>
              <a:gd name="connsiteY5" fmla="*/ 7882 h 5767001"/>
              <a:gd name="connsiteX0" fmla="*/ 760 w 6358205"/>
              <a:gd name="connsiteY0" fmla="*/ 0 h 5768696"/>
              <a:gd name="connsiteX1" fmla="*/ 4995216 w 6358205"/>
              <a:gd name="connsiteY1" fmla="*/ 1695 h 5768696"/>
              <a:gd name="connsiteX2" fmla="*/ 6358205 w 6358205"/>
              <a:gd name="connsiteY2" fmla="*/ 1364684 h 5768696"/>
              <a:gd name="connsiteX3" fmla="*/ 6358205 w 6358205"/>
              <a:gd name="connsiteY3" fmla="*/ 5768696 h 5768696"/>
              <a:gd name="connsiteX4" fmla="*/ 758 w 6358205"/>
              <a:gd name="connsiteY4" fmla="*/ 5765306 h 5768696"/>
              <a:gd name="connsiteX5" fmla="*/ 760 w 6358205"/>
              <a:gd name="connsiteY5" fmla="*/ 0 h 576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8205" h="5768696">
                <a:moveTo>
                  <a:pt x="760" y="0"/>
                </a:moveTo>
                <a:lnTo>
                  <a:pt x="4995216" y="1695"/>
                </a:lnTo>
                <a:cubicBezTo>
                  <a:pt x="5747974" y="1695"/>
                  <a:pt x="6358205" y="611926"/>
                  <a:pt x="6358205" y="1364684"/>
                </a:cubicBezTo>
                <a:lnTo>
                  <a:pt x="6358205" y="5768696"/>
                </a:lnTo>
                <a:lnTo>
                  <a:pt x="758" y="5765306"/>
                </a:lnTo>
                <a:cubicBezTo>
                  <a:pt x="-1870" y="4017523"/>
                  <a:pt x="3388" y="1747783"/>
                  <a:pt x="76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7" name="Zástupný symbol pro číslo snímku 5">
            <a:extLst>
              <a:ext uri="{FF2B5EF4-FFF2-40B4-BE49-F238E27FC236}">
                <a16:creationId xmlns:a16="http://schemas.microsoft.com/office/drawing/2014/main" id="{ECC7D9D7-4A9C-4BD6-B0FA-F4BE44A394A5}"/>
              </a:ext>
            </a:extLst>
          </p:cNvPr>
          <p:cNvSpPr txBox="1">
            <a:spLocks/>
          </p:cNvSpPr>
          <p:nvPr userDrawn="1"/>
        </p:nvSpPr>
        <p:spPr>
          <a:xfrm>
            <a:off x="11213029" y="626827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04B5ECA1-A200-4D23-9601-DEE063F62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5998" y="1136533"/>
            <a:ext cx="4964020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20" name="Zástupný obsah 7">
            <a:extLst>
              <a:ext uri="{FF2B5EF4-FFF2-40B4-BE49-F238E27FC236}">
                <a16:creationId xmlns:a16="http://schemas.microsoft.com/office/drawing/2014/main" id="{0EB99D4E-E8F0-43F7-9A6A-57CD5988F71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665997" y="1964710"/>
            <a:ext cx="4964021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E71A6A6-A906-47F7-905A-F35753269C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4" y="521739"/>
            <a:ext cx="1386000" cy="3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1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obrázek vlevo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0F2D1729-5C7F-4066-B771-969B7361DBD6}"/>
              </a:ext>
            </a:extLst>
          </p:cNvPr>
          <p:cNvSpPr txBox="1">
            <a:spLocks/>
          </p:cNvSpPr>
          <p:nvPr userDrawn="1"/>
        </p:nvSpPr>
        <p:spPr>
          <a:xfrm>
            <a:off x="4599073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objekt&#10;&#10;Popis byl vytvořen automaticky">
            <a:extLst>
              <a:ext uri="{FF2B5EF4-FFF2-40B4-BE49-F238E27FC236}">
                <a16:creationId xmlns:a16="http://schemas.microsoft.com/office/drawing/2014/main" id="{76FF21AC-9AC2-4EA2-939B-AB7EF4F94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5DE2137-2E3C-4DEF-B817-2F831535CD0D}"/>
              </a:ext>
            </a:extLst>
          </p:cNvPr>
          <p:cNvCxnSpPr>
            <a:cxnSpLocks/>
          </p:cNvCxnSpPr>
          <p:nvPr userDrawn="1"/>
        </p:nvCxnSpPr>
        <p:spPr>
          <a:xfrm>
            <a:off x="6143598" y="6520716"/>
            <a:ext cx="54956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Nadpis 1">
            <a:extLst>
              <a:ext uri="{FF2B5EF4-FFF2-40B4-BE49-F238E27FC236}">
                <a16:creationId xmlns:a16="http://schemas.microsoft.com/office/drawing/2014/main" id="{3E5A511A-B7C4-4FF3-A745-316691590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75" y="1136533"/>
            <a:ext cx="6962516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rgbClr val="040455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7D327AC-DF3E-4B2C-A099-BD98E48B81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766" y="1133803"/>
            <a:ext cx="4340220" cy="5724197"/>
          </a:xfrm>
          <a:custGeom>
            <a:avLst/>
            <a:gdLst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905500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188169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243349"/>
              <a:gd name="connsiteX1" fmla="*/ 10638511 w 12001500"/>
              <a:gd name="connsiteY1" fmla="*/ 0 h 5243349"/>
              <a:gd name="connsiteX2" fmla="*/ 12001500 w 12001500"/>
              <a:gd name="connsiteY2" fmla="*/ 1362989 h 5243349"/>
              <a:gd name="connsiteX3" fmla="*/ 12001500 w 12001500"/>
              <a:gd name="connsiteY3" fmla="*/ 5188169 h 5243349"/>
              <a:gd name="connsiteX4" fmla="*/ 7883 w 12001500"/>
              <a:gd name="connsiteY4" fmla="*/ 5243349 h 5243349"/>
              <a:gd name="connsiteX5" fmla="*/ 0 w 12001500"/>
              <a:gd name="connsiteY5" fmla="*/ 0 h 5243349"/>
              <a:gd name="connsiteX0" fmla="*/ 0 w 12001500"/>
              <a:gd name="connsiteY0" fmla="*/ 0 h 5188169"/>
              <a:gd name="connsiteX1" fmla="*/ 10638511 w 12001500"/>
              <a:gd name="connsiteY1" fmla="*/ 0 h 5188169"/>
              <a:gd name="connsiteX2" fmla="*/ 12001500 w 12001500"/>
              <a:gd name="connsiteY2" fmla="*/ 1362989 h 5188169"/>
              <a:gd name="connsiteX3" fmla="*/ 12001500 w 12001500"/>
              <a:gd name="connsiteY3" fmla="*/ 5188169 h 5188169"/>
              <a:gd name="connsiteX4" fmla="*/ 15765 w 12001500"/>
              <a:gd name="connsiteY4" fmla="*/ 5180287 h 5188169"/>
              <a:gd name="connsiteX5" fmla="*/ 0 w 12001500"/>
              <a:gd name="connsiteY5" fmla="*/ 0 h 5188169"/>
              <a:gd name="connsiteX0" fmla="*/ 0 w 12001500"/>
              <a:gd name="connsiteY0" fmla="*/ 0 h 5188170"/>
              <a:gd name="connsiteX1" fmla="*/ 10638511 w 12001500"/>
              <a:gd name="connsiteY1" fmla="*/ 0 h 5188170"/>
              <a:gd name="connsiteX2" fmla="*/ 12001500 w 12001500"/>
              <a:gd name="connsiteY2" fmla="*/ 1362989 h 5188170"/>
              <a:gd name="connsiteX3" fmla="*/ 12001500 w 12001500"/>
              <a:gd name="connsiteY3" fmla="*/ 5188169 h 5188170"/>
              <a:gd name="connsiteX4" fmla="*/ 6101254 w 12001500"/>
              <a:gd name="connsiteY4" fmla="*/ 5188170 h 5188170"/>
              <a:gd name="connsiteX5" fmla="*/ 0 w 12001500"/>
              <a:gd name="connsiteY5" fmla="*/ 0 h 5188170"/>
              <a:gd name="connsiteX0" fmla="*/ 0 w 5916010"/>
              <a:gd name="connsiteY0" fmla="*/ 7882 h 5188170"/>
              <a:gd name="connsiteX1" fmla="*/ 4553021 w 5916010"/>
              <a:gd name="connsiteY1" fmla="*/ 0 h 5188170"/>
              <a:gd name="connsiteX2" fmla="*/ 5916010 w 5916010"/>
              <a:gd name="connsiteY2" fmla="*/ 1362989 h 5188170"/>
              <a:gd name="connsiteX3" fmla="*/ 5916010 w 5916010"/>
              <a:gd name="connsiteY3" fmla="*/ 5188169 h 5188170"/>
              <a:gd name="connsiteX4" fmla="*/ 15764 w 5916010"/>
              <a:gd name="connsiteY4" fmla="*/ 5188170 h 5188170"/>
              <a:gd name="connsiteX5" fmla="*/ 0 w 5916010"/>
              <a:gd name="connsiteY5" fmla="*/ 7882 h 5188170"/>
              <a:gd name="connsiteX0" fmla="*/ 0 w 6215555"/>
              <a:gd name="connsiteY0" fmla="*/ 7882 h 5188170"/>
              <a:gd name="connsiteX1" fmla="*/ 4852566 w 6215555"/>
              <a:gd name="connsiteY1" fmla="*/ 0 h 5188170"/>
              <a:gd name="connsiteX2" fmla="*/ 6215555 w 6215555"/>
              <a:gd name="connsiteY2" fmla="*/ 1362989 h 5188170"/>
              <a:gd name="connsiteX3" fmla="*/ 6215555 w 6215555"/>
              <a:gd name="connsiteY3" fmla="*/ 5188169 h 5188170"/>
              <a:gd name="connsiteX4" fmla="*/ 315309 w 6215555"/>
              <a:gd name="connsiteY4" fmla="*/ 5188170 h 5188170"/>
              <a:gd name="connsiteX5" fmla="*/ 0 w 6215555"/>
              <a:gd name="connsiteY5" fmla="*/ 7882 h 5188170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188169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747845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0 h 5763612"/>
              <a:gd name="connsiteX1" fmla="*/ 4860800 w 6223789"/>
              <a:gd name="connsiteY1" fmla="*/ 1 h 5763612"/>
              <a:gd name="connsiteX2" fmla="*/ 6223789 w 6223789"/>
              <a:gd name="connsiteY2" fmla="*/ 1362990 h 5763612"/>
              <a:gd name="connsiteX3" fmla="*/ 6223789 w 6223789"/>
              <a:gd name="connsiteY3" fmla="*/ 5747846 h 5763612"/>
              <a:gd name="connsiteX4" fmla="*/ 349 w 6223789"/>
              <a:gd name="connsiteY4" fmla="*/ 5763612 h 5763612"/>
              <a:gd name="connsiteX5" fmla="*/ 8234 w 6223789"/>
              <a:gd name="connsiteY5" fmla="*/ 0 h 5763612"/>
              <a:gd name="connsiteX0" fmla="*/ 141926 w 6357481"/>
              <a:gd name="connsiteY0" fmla="*/ 0 h 5763612"/>
              <a:gd name="connsiteX1" fmla="*/ 4994492 w 6357481"/>
              <a:gd name="connsiteY1" fmla="*/ 1 h 5763612"/>
              <a:gd name="connsiteX2" fmla="*/ 6357481 w 6357481"/>
              <a:gd name="connsiteY2" fmla="*/ 1362990 h 5763612"/>
              <a:gd name="connsiteX3" fmla="*/ 6357481 w 6357481"/>
              <a:gd name="connsiteY3" fmla="*/ 5747846 h 5763612"/>
              <a:gd name="connsiteX4" fmla="*/ 34 w 6357481"/>
              <a:gd name="connsiteY4" fmla="*/ 5763612 h 5763612"/>
              <a:gd name="connsiteX5" fmla="*/ 141926 w 6357481"/>
              <a:gd name="connsiteY5" fmla="*/ 0 h 5763612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6358205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0 w 6357445"/>
              <a:gd name="connsiteY0" fmla="*/ 7882 h 5763611"/>
              <a:gd name="connsiteX1" fmla="*/ 4994456 w 6357445"/>
              <a:gd name="connsiteY1" fmla="*/ 0 h 5763611"/>
              <a:gd name="connsiteX2" fmla="*/ 6357445 w 6357445"/>
              <a:gd name="connsiteY2" fmla="*/ 1362989 h 5763611"/>
              <a:gd name="connsiteX3" fmla="*/ 6357445 w 6357445"/>
              <a:gd name="connsiteY3" fmla="*/ 5747845 h 5763611"/>
              <a:gd name="connsiteX4" fmla="*/ 2483067 w 6357445"/>
              <a:gd name="connsiteY4" fmla="*/ 5763611 h 5763611"/>
              <a:gd name="connsiteX5" fmla="*/ 0 w 6357445"/>
              <a:gd name="connsiteY5" fmla="*/ 7882 h 5763611"/>
              <a:gd name="connsiteX0" fmla="*/ 0 w 6357445"/>
              <a:gd name="connsiteY0" fmla="*/ 7882 h 5747845"/>
              <a:gd name="connsiteX1" fmla="*/ 4994456 w 6357445"/>
              <a:gd name="connsiteY1" fmla="*/ 0 h 5747845"/>
              <a:gd name="connsiteX2" fmla="*/ 6357445 w 6357445"/>
              <a:gd name="connsiteY2" fmla="*/ 1362989 h 5747845"/>
              <a:gd name="connsiteX3" fmla="*/ 6357445 w 6357445"/>
              <a:gd name="connsiteY3" fmla="*/ 5747845 h 5747845"/>
              <a:gd name="connsiteX4" fmla="*/ 2017984 w 6357445"/>
              <a:gd name="connsiteY4" fmla="*/ 5747845 h 5747845"/>
              <a:gd name="connsiteX5" fmla="*/ 0 w 6357445"/>
              <a:gd name="connsiteY5" fmla="*/ 7882 h 5747845"/>
              <a:gd name="connsiteX0" fmla="*/ 1497730 w 4339465"/>
              <a:gd name="connsiteY0" fmla="*/ 0 h 5929149"/>
              <a:gd name="connsiteX1" fmla="*/ 2976476 w 4339465"/>
              <a:gd name="connsiteY1" fmla="*/ 181304 h 5929149"/>
              <a:gd name="connsiteX2" fmla="*/ 4339465 w 4339465"/>
              <a:gd name="connsiteY2" fmla="*/ 1544293 h 5929149"/>
              <a:gd name="connsiteX3" fmla="*/ 4339465 w 4339465"/>
              <a:gd name="connsiteY3" fmla="*/ 5929149 h 5929149"/>
              <a:gd name="connsiteX4" fmla="*/ 4 w 4339465"/>
              <a:gd name="connsiteY4" fmla="*/ 5929149 h 5929149"/>
              <a:gd name="connsiteX5" fmla="*/ 1497730 w 4339465"/>
              <a:gd name="connsiteY5" fmla="*/ 0 h 5929149"/>
              <a:gd name="connsiteX0" fmla="*/ 0 w 4347342"/>
              <a:gd name="connsiteY0" fmla="*/ 31530 h 5747845"/>
              <a:gd name="connsiteX1" fmla="*/ 2984353 w 4347342"/>
              <a:gd name="connsiteY1" fmla="*/ 0 h 5747845"/>
              <a:gd name="connsiteX2" fmla="*/ 4347342 w 4347342"/>
              <a:gd name="connsiteY2" fmla="*/ 1362989 h 5747845"/>
              <a:gd name="connsiteX3" fmla="*/ 4347342 w 4347342"/>
              <a:gd name="connsiteY3" fmla="*/ 5747845 h 5747845"/>
              <a:gd name="connsiteX4" fmla="*/ 7881 w 4347342"/>
              <a:gd name="connsiteY4" fmla="*/ 5747845 h 5747845"/>
              <a:gd name="connsiteX5" fmla="*/ 0 w 4347342"/>
              <a:gd name="connsiteY5" fmla="*/ 31530 h 5747845"/>
              <a:gd name="connsiteX0" fmla="*/ 761 w 4340220"/>
              <a:gd name="connsiteY0" fmla="*/ 0 h 5747846"/>
              <a:gd name="connsiteX1" fmla="*/ 2977231 w 4340220"/>
              <a:gd name="connsiteY1" fmla="*/ 1 h 5747846"/>
              <a:gd name="connsiteX2" fmla="*/ 4340220 w 4340220"/>
              <a:gd name="connsiteY2" fmla="*/ 1362990 h 5747846"/>
              <a:gd name="connsiteX3" fmla="*/ 4340220 w 4340220"/>
              <a:gd name="connsiteY3" fmla="*/ 5747846 h 5747846"/>
              <a:gd name="connsiteX4" fmla="*/ 759 w 4340220"/>
              <a:gd name="connsiteY4" fmla="*/ 5747846 h 5747846"/>
              <a:gd name="connsiteX5" fmla="*/ 761 w 4340220"/>
              <a:gd name="connsiteY5" fmla="*/ 0 h 574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0220" h="5747846">
                <a:moveTo>
                  <a:pt x="761" y="0"/>
                </a:moveTo>
                <a:lnTo>
                  <a:pt x="2977231" y="1"/>
                </a:lnTo>
                <a:cubicBezTo>
                  <a:pt x="3729989" y="1"/>
                  <a:pt x="4340220" y="610232"/>
                  <a:pt x="4340220" y="1362990"/>
                </a:cubicBezTo>
                <a:lnTo>
                  <a:pt x="4340220" y="5747846"/>
                </a:lnTo>
                <a:lnTo>
                  <a:pt x="759" y="5747846"/>
                </a:lnTo>
                <a:cubicBezTo>
                  <a:pt x="-1869" y="4000063"/>
                  <a:pt x="3389" y="1747783"/>
                  <a:pt x="7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7" name="Zástupný symbol pro číslo snímku 5">
            <a:extLst>
              <a:ext uri="{FF2B5EF4-FFF2-40B4-BE49-F238E27FC236}">
                <a16:creationId xmlns:a16="http://schemas.microsoft.com/office/drawing/2014/main" id="{4AAC4514-94BA-4313-A16F-CFAFCE734E81}"/>
              </a:ext>
            </a:extLst>
          </p:cNvPr>
          <p:cNvSpPr txBox="1">
            <a:spLocks/>
          </p:cNvSpPr>
          <p:nvPr userDrawn="1"/>
        </p:nvSpPr>
        <p:spPr>
          <a:xfrm>
            <a:off x="11328594" y="6268135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Zástupný obsah 7">
            <a:extLst>
              <a:ext uri="{FF2B5EF4-FFF2-40B4-BE49-F238E27FC236}">
                <a16:creationId xmlns:a16="http://schemas.microsoft.com/office/drawing/2014/main" id="{073DFB52-CF17-4DC4-B8AD-46A6C2A32F6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76775" y="1964710"/>
            <a:ext cx="6962516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</p:spTree>
    <p:extLst>
      <p:ext uri="{BB962C8B-B14F-4D97-AF65-F5344CB8AC3E}">
        <p14:creationId xmlns:p14="http://schemas.microsoft.com/office/powerpoint/2010/main" val="2260531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obrázek vlevo 1/3">
    <p:bg>
      <p:bgPr>
        <a:solidFill>
          <a:srgbClr val="0404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0F2D1729-5C7F-4066-B771-969B7361DBD6}"/>
              </a:ext>
            </a:extLst>
          </p:cNvPr>
          <p:cNvSpPr txBox="1">
            <a:spLocks/>
          </p:cNvSpPr>
          <p:nvPr userDrawn="1"/>
        </p:nvSpPr>
        <p:spPr>
          <a:xfrm>
            <a:off x="4599073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5DE2137-2E3C-4DEF-B817-2F831535CD0D}"/>
              </a:ext>
            </a:extLst>
          </p:cNvPr>
          <p:cNvCxnSpPr>
            <a:cxnSpLocks/>
          </p:cNvCxnSpPr>
          <p:nvPr userDrawn="1"/>
        </p:nvCxnSpPr>
        <p:spPr>
          <a:xfrm>
            <a:off x="6143598" y="6520716"/>
            <a:ext cx="549569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Nadpis 1">
            <a:extLst>
              <a:ext uri="{FF2B5EF4-FFF2-40B4-BE49-F238E27FC236}">
                <a16:creationId xmlns:a16="http://schemas.microsoft.com/office/drawing/2014/main" id="{3E5A511A-B7C4-4FF3-A745-316691590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775" y="1136533"/>
            <a:ext cx="6962516" cy="820294"/>
          </a:xfrm>
          <a:prstGeom prst="rect">
            <a:avLst/>
          </a:prstGeom>
          <a:ln>
            <a:noFill/>
          </a:ln>
        </p:spPr>
        <p:txBody>
          <a:bodyPr lIns="0" rIns="0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upravte nadpis.</a:t>
            </a:r>
            <a:endParaRPr lang="en-US" dirty="0"/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7D327AC-DF3E-4B2C-A099-BD98E48B81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766" y="1133803"/>
            <a:ext cx="4340220" cy="5724197"/>
          </a:xfrm>
          <a:custGeom>
            <a:avLst/>
            <a:gdLst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905500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188169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243349"/>
              <a:gd name="connsiteX1" fmla="*/ 10638511 w 12001500"/>
              <a:gd name="connsiteY1" fmla="*/ 0 h 5243349"/>
              <a:gd name="connsiteX2" fmla="*/ 12001500 w 12001500"/>
              <a:gd name="connsiteY2" fmla="*/ 1362989 h 5243349"/>
              <a:gd name="connsiteX3" fmla="*/ 12001500 w 12001500"/>
              <a:gd name="connsiteY3" fmla="*/ 5188169 h 5243349"/>
              <a:gd name="connsiteX4" fmla="*/ 7883 w 12001500"/>
              <a:gd name="connsiteY4" fmla="*/ 5243349 h 5243349"/>
              <a:gd name="connsiteX5" fmla="*/ 0 w 12001500"/>
              <a:gd name="connsiteY5" fmla="*/ 0 h 5243349"/>
              <a:gd name="connsiteX0" fmla="*/ 0 w 12001500"/>
              <a:gd name="connsiteY0" fmla="*/ 0 h 5188169"/>
              <a:gd name="connsiteX1" fmla="*/ 10638511 w 12001500"/>
              <a:gd name="connsiteY1" fmla="*/ 0 h 5188169"/>
              <a:gd name="connsiteX2" fmla="*/ 12001500 w 12001500"/>
              <a:gd name="connsiteY2" fmla="*/ 1362989 h 5188169"/>
              <a:gd name="connsiteX3" fmla="*/ 12001500 w 12001500"/>
              <a:gd name="connsiteY3" fmla="*/ 5188169 h 5188169"/>
              <a:gd name="connsiteX4" fmla="*/ 15765 w 12001500"/>
              <a:gd name="connsiteY4" fmla="*/ 5180287 h 5188169"/>
              <a:gd name="connsiteX5" fmla="*/ 0 w 12001500"/>
              <a:gd name="connsiteY5" fmla="*/ 0 h 5188169"/>
              <a:gd name="connsiteX0" fmla="*/ 0 w 12001500"/>
              <a:gd name="connsiteY0" fmla="*/ 0 h 5188170"/>
              <a:gd name="connsiteX1" fmla="*/ 10638511 w 12001500"/>
              <a:gd name="connsiteY1" fmla="*/ 0 h 5188170"/>
              <a:gd name="connsiteX2" fmla="*/ 12001500 w 12001500"/>
              <a:gd name="connsiteY2" fmla="*/ 1362989 h 5188170"/>
              <a:gd name="connsiteX3" fmla="*/ 12001500 w 12001500"/>
              <a:gd name="connsiteY3" fmla="*/ 5188169 h 5188170"/>
              <a:gd name="connsiteX4" fmla="*/ 6101254 w 12001500"/>
              <a:gd name="connsiteY4" fmla="*/ 5188170 h 5188170"/>
              <a:gd name="connsiteX5" fmla="*/ 0 w 12001500"/>
              <a:gd name="connsiteY5" fmla="*/ 0 h 5188170"/>
              <a:gd name="connsiteX0" fmla="*/ 0 w 5916010"/>
              <a:gd name="connsiteY0" fmla="*/ 7882 h 5188170"/>
              <a:gd name="connsiteX1" fmla="*/ 4553021 w 5916010"/>
              <a:gd name="connsiteY1" fmla="*/ 0 h 5188170"/>
              <a:gd name="connsiteX2" fmla="*/ 5916010 w 5916010"/>
              <a:gd name="connsiteY2" fmla="*/ 1362989 h 5188170"/>
              <a:gd name="connsiteX3" fmla="*/ 5916010 w 5916010"/>
              <a:gd name="connsiteY3" fmla="*/ 5188169 h 5188170"/>
              <a:gd name="connsiteX4" fmla="*/ 15764 w 5916010"/>
              <a:gd name="connsiteY4" fmla="*/ 5188170 h 5188170"/>
              <a:gd name="connsiteX5" fmla="*/ 0 w 5916010"/>
              <a:gd name="connsiteY5" fmla="*/ 7882 h 5188170"/>
              <a:gd name="connsiteX0" fmla="*/ 0 w 6215555"/>
              <a:gd name="connsiteY0" fmla="*/ 7882 h 5188170"/>
              <a:gd name="connsiteX1" fmla="*/ 4852566 w 6215555"/>
              <a:gd name="connsiteY1" fmla="*/ 0 h 5188170"/>
              <a:gd name="connsiteX2" fmla="*/ 6215555 w 6215555"/>
              <a:gd name="connsiteY2" fmla="*/ 1362989 h 5188170"/>
              <a:gd name="connsiteX3" fmla="*/ 6215555 w 6215555"/>
              <a:gd name="connsiteY3" fmla="*/ 5188169 h 5188170"/>
              <a:gd name="connsiteX4" fmla="*/ 315309 w 6215555"/>
              <a:gd name="connsiteY4" fmla="*/ 5188170 h 5188170"/>
              <a:gd name="connsiteX5" fmla="*/ 0 w 6215555"/>
              <a:gd name="connsiteY5" fmla="*/ 7882 h 5188170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188169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747845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0 h 5763612"/>
              <a:gd name="connsiteX1" fmla="*/ 4860800 w 6223789"/>
              <a:gd name="connsiteY1" fmla="*/ 1 h 5763612"/>
              <a:gd name="connsiteX2" fmla="*/ 6223789 w 6223789"/>
              <a:gd name="connsiteY2" fmla="*/ 1362990 h 5763612"/>
              <a:gd name="connsiteX3" fmla="*/ 6223789 w 6223789"/>
              <a:gd name="connsiteY3" fmla="*/ 5747846 h 5763612"/>
              <a:gd name="connsiteX4" fmla="*/ 349 w 6223789"/>
              <a:gd name="connsiteY4" fmla="*/ 5763612 h 5763612"/>
              <a:gd name="connsiteX5" fmla="*/ 8234 w 6223789"/>
              <a:gd name="connsiteY5" fmla="*/ 0 h 5763612"/>
              <a:gd name="connsiteX0" fmla="*/ 141926 w 6357481"/>
              <a:gd name="connsiteY0" fmla="*/ 0 h 5763612"/>
              <a:gd name="connsiteX1" fmla="*/ 4994492 w 6357481"/>
              <a:gd name="connsiteY1" fmla="*/ 1 h 5763612"/>
              <a:gd name="connsiteX2" fmla="*/ 6357481 w 6357481"/>
              <a:gd name="connsiteY2" fmla="*/ 1362990 h 5763612"/>
              <a:gd name="connsiteX3" fmla="*/ 6357481 w 6357481"/>
              <a:gd name="connsiteY3" fmla="*/ 5747846 h 5763612"/>
              <a:gd name="connsiteX4" fmla="*/ 34 w 6357481"/>
              <a:gd name="connsiteY4" fmla="*/ 5763612 h 5763612"/>
              <a:gd name="connsiteX5" fmla="*/ 141926 w 6357481"/>
              <a:gd name="connsiteY5" fmla="*/ 0 h 5763612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6358205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0 w 6357445"/>
              <a:gd name="connsiteY0" fmla="*/ 7882 h 5763611"/>
              <a:gd name="connsiteX1" fmla="*/ 4994456 w 6357445"/>
              <a:gd name="connsiteY1" fmla="*/ 0 h 5763611"/>
              <a:gd name="connsiteX2" fmla="*/ 6357445 w 6357445"/>
              <a:gd name="connsiteY2" fmla="*/ 1362989 h 5763611"/>
              <a:gd name="connsiteX3" fmla="*/ 6357445 w 6357445"/>
              <a:gd name="connsiteY3" fmla="*/ 5747845 h 5763611"/>
              <a:gd name="connsiteX4" fmla="*/ 2483067 w 6357445"/>
              <a:gd name="connsiteY4" fmla="*/ 5763611 h 5763611"/>
              <a:gd name="connsiteX5" fmla="*/ 0 w 6357445"/>
              <a:gd name="connsiteY5" fmla="*/ 7882 h 5763611"/>
              <a:gd name="connsiteX0" fmla="*/ 0 w 6357445"/>
              <a:gd name="connsiteY0" fmla="*/ 7882 h 5747845"/>
              <a:gd name="connsiteX1" fmla="*/ 4994456 w 6357445"/>
              <a:gd name="connsiteY1" fmla="*/ 0 h 5747845"/>
              <a:gd name="connsiteX2" fmla="*/ 6357445 w 6357445"/>
              <a:gd name="connsiteY2" fmla="*/ 1362989 h 5747845"/>
              <a:gd name="connsiteX3" fmla="*/ 6357445 w 6357445"/>
              <a:gd name="connsiteY3" fmla="*/ 5747845 h 5747845"/>
              <a:gd name="connsiteX4" fmla="*/ 2017984 w 6357445"/>
              <a:gd name="connsiteY4" fmla="*/ 5747845 h 5747845"/>
              <a:gd name="connsiteX5" fmla="*/ 0 w 6357445"/>
              <a:gd name="connsiteY5" fmla="*/ 7882 h 5747845"/>
              <a:gd name="connsiteX0" fmla="*/ 1497730 w 4339465"/>
              <a:gd name="connsiteY0" fmla="*/ 0 h 5929149"/>
              <a:gd name="connsiteX1" fmla="*/ 2976476 w 4339465"/>
              <a:gd name="connsiteY1" fmla="*/ 181304 h 5929149"/>
              <a:gd name="connsiteX2" fmla="*/ 4339465 w 4339465"/>
              <a:gd name="connsiteY2" fmla="*/ 1544293 h 5929149"/>
              <a:gd name="connsiteX3" fmla="*/ 4339465 w 4339465"/>
              <a:gd name="connsiteY3" fmla="*/ 5929149 h 5929149"/>
              <a:gd name="connsiteX4" fmla="*/ 4 w 4339465"/>
              <a:gd name="connsiteY4" fmla="*/ 5929149 h 5929149"/>
              <a:gd name="connsiteX5" fmla="*/ 1497730 w 4339465"/>
              <a:gd name="connsiteY5" fmla="*/ 0 h 5929149"/>
              <a:gd name="connsiteX0" fmla="*/ 0 w 4347342"/>
              <a:gd name="connsiteY0" fmla="*/ 31530 h 5747845"/>
              <a:gd name="connsiteX1" fmla="*/ 2984353 w 4347342"/>
              <a:gd name="connsiteY1" fmla="*/ 0 h 5747845"/>
              <a:gd name="connsiteX2" fmla="*/ 4347342 w 4347342"/>
              <a:gd name="connsiteY2" fmla="*/ 1362989 h 5747845"/>
              <a:gd name="connsiteX3" fmla="*/ 4347342 w 4347342"/>
              <a:gd name="connsiteY3" fmla="*/ 5747845 h 5747845"/>
              <a:gd name="connsiteX4" fmla="*/ 7881 w 4347342"/>
              <a:gd name="connsiteY4" fmla="*/ 5747845 h 5747845"/>
              <a:gd name="connsiteX5" fmla="*/ 0 w 4347342"/>
              <a:gd name="connsiteY5" fmla="*/ 31530 h 5747845"/>
              <a:gd name="connsiteX0" fmla="*/ 761 w 4340220"/>
              <a:gd name="connsiteY0" fmla="*/ 0 h 5747846"/>
              <a:gd name="connsiteX1" fmla="*/ 2977231 w 4340220"/>
              <a:gd name="connsiteY1" fmla="*/ 1 h 5747846"/>
              <a:gd name="connsiteX2" fmla="*/ 4340220 w 4340220"/>
              <a:gd name="connsiteY2" fmla="*/ 1362990 h 5747846"/>
              <a:gd name="connsiteX3" fmla="*/ 4340220 w 4340220"/>
              <a:gd name="connsiteY3" fmla="*/ 5747846 h 5747846"/>
              <a:gd name="connsiteX4" fmla="*/ 759 w 4340220"/>
              <a:gd name="connsiteY4" fmla="*/ 5747846 h 5747846"/>
              <a:gd name="connsiteX5" fmla="*/ 761 w 4340220"/>
              <a:gd name="connsiteY5" fmla="*/ 0 h 574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0220" h="5747846">
                <a:moveTo>
                  <a:pt x="761" y="0"/>
                </a:moveTo>
                <a:lnTo>
                  <a:pt x="2977231" y="1"/>
                </a:lnTo>
                <a:cubicBezTo>
                  <a:pt x="3729989" y="1"/>
                  <a:pt x="4340220" y="610232"/>
                  <a:pt x="4340220" y="1362990"/>
                </a:cubicBezTo>
                <a:lnTo>
                  <a:pt x="4340220" y="5747846"/>
                </a:lnTo>
                <a:lnTo>
                  <a:pt x="759" y="5747846"/>
                </a:lnTo>
                <a:cubicBezTo>
                  <a:pt x="-1869" y="4000063"/>
                  <a:pt x="3389" y="1747783"/>
                  <a:pt x="7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7" name="Zástupný symbol pro číslo snímku 5">
            <a:extLst>
              <a:ext uri="{FF2B5EF4-FFF2-40B4-BE49-F238E27FC236}">
                <a16:creationId xmlns:a16="http://schemas.microsoft.com/office/drawing/2014/main" id="{4AAC4514-94BA-4313-A16F-CFAFCE734E81}"/>
              </a:ext>
            </a:extLst>
          </p:cNvPr>
          <p:cNvSpPr txBox="1">
            <a:spLocks/>
          </p:cNvSpPr>
          <p:nvPr userDrawn="1"/>
        </p:nvSpPr>
        <p:spPr>
          <a:xfrm>
            <a:off x="11328594" y="6268135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Zástupný obsah 7">
            <a:extLst>
              <a:ext uri="{FF2B5EF4-FFF2-40B4-BE49-F238E27FC236}">
                <a16:creationId xmlns:a16="http://schemas.microsoft.com/office/drawing/2014/main" id="{073DFB52-CF17-4DC4-B8AD-46A6C2A32F6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76775" y="1964710"/>
            <a:ext cx="6962516" cy="41771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600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80000"/>
              <a:buFontTx/>
              <a:buNone/>
              <a:tabLst/>
              <a:defRPr sz="1500">
                <a:solidFill>
                  <a:schemeClr val="bg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126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cs-CZ" dirty="0"/>
              <a:t>Kliknutím upravte text.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3A6ECA3-5FD2-4C6C-9A1D-382C59E85C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4" y="521739"/>
            <a:ext cx="1386000" cy="3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8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erie / 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u 10">
            <a:extLst>
              <a:ext uri="{FF2B5EF4-FFF2-40B4-BE49-F238E27FC236}">
                <a16:creationId xmlns:a16="http://schemas.microsoft.com/office/drawing/2014/main" id="{D9BCCC7E-F018-4903-9108-262E433096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03959"/>
            <a:ext cx="12192000" cy="5654041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Zástupný text 14">
            <a:extLst>
              <a:ext uri="{FF2B5EF4-FFF2-40B4-BE49-F238E27FC236}">
                <a16:creationId xmlns:a16="http://schemas.microsoft.com/office/drawing/2014/main" id="{0FCA84FF-7C0C-4DB6-929E-3FDE1B6196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87848" y="626131"/>
            <a:ext cx="9503678" cy="248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21" name="Obrázek 20" descr="Obsah obrázku objekt&#10;&#10;Popis byl vytvořen automaticky">
            <a:extLst>
              <a:ext uri="{FF2B5EF4-FFF2-40B4-BE49-F238E27FC236}">
                <a16:creationId xmlns:a16="http://schemas.microsoft.com/office/drawing/2014/main" id="{B63A5A9E-4D7F-4CC9-8499-AF0425173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sp>
        <p:nvSpPr>
          <p:cNvPr id="25" name="Zástupný symbol pro číslo snímku 5">
            <a:extLst>
              <a:ext uri="{FF2B5EF4-FFF2-40B4-BE49-F238E27FC236}">
                <a16:creationId xmlns:a16="http://schemas.microsoft.com/office/drawing/2014/main" id="{530C62CA-8A48-4D95-8533-A54436C72C1B}"/>
              </a:ext>
            </a:extLst>
          </p:cNvPr>
          <p:cNvSpPr txBox="1">
            <a:spLocks/>
          </p:cNvSpPr>
          <p:nvPr userDrawn="1"/>
        </p:nvSpPr>
        <p:spPr>
          <a:xfrm>
            <a:off x="11139134" y="626025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18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erie / 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10">
            <a:extLst>
              <a:ext uri="{FF2B5EF4-FFF2-40B4-BE49-F238E27FC236}">
                <a16:creationId xmlns:a16="http://schemas.microsoft.com/office/drawing/2014/main" id="{A499A84B-C1E8-4100-A03D-E95C931230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966" y="1203959"/>
            <a:ext cx="5479048" cy="3998595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Zástupný text 14">
            <a:extLst>
              <a:ext uri="{FF2B5EF4-FFF2-40B4-BE49-F238E27FC236}">
                <a16:creationId xmlns:a16="http://schemas.microsoft.com/office/drawing/2014/main" id="{752BAE58-7A94-4FC7-A5CB-6DB9AC321D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474" y="5366428"/>
            <a:ext cx="5479048" cy="565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4" name="Obrázek 13" descr="Obsah obrázku objekt&#10;&#10;Popis byl vytvořen automaticky">
            <a:extLst>
              <a:ext uri="{FF2B5EF4-FFF2-40B4-BE49-F238E27FC236}">
                <a16:creationId xmlns:a16="http://schemas.microsoft.com/office/drawing/2014/main" id="{3C41293B-AA9F-4167-B46B-BA3742C6F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ED2BD08A-0104-425C-ADFA-45EF388E2353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97188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A34F1376-9F0D-4FA3-90CF-FCAF38A81867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Zástupný symbol obrázku 10">
            <a:extLst>
              <a:ext uri="{FF2B5EF4-FFF2-40B4-BE49-F238E27FC236}">
                <a16:creationId xmlns:a16="http://schemas.microsoft.com/office/drawing/2014/main" id="{FA04FEEB-632F-44B4-8CBB-3B45E743BD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5494" y="1203959"/>
            <a:ext cx="5479048" cy="3998595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5" name="Zástupný text 14">
            <a:extLst>
              <a:ext uri="{FF2B5EF4-FFF2-40B4-BE49-F238E27FC236}">
                <a16:creationId xmlns:a16="http://schemas.microsoft.com/office/drawing/2014/main" id="{89B364CE-5195-415B-B920-7DBC26C150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02002" y="5366428"/>
            <a:ext cx="5479048" cy="565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Zástupný symbol pro číslo snímku 5">
            <a:extLst>
              <a:ext uri="{FF2B5EF4-FFF2-40B4-BE49-F238E27FC236}">
                <a16:creationId xmlns:a16="http://schemas.microsoft.com/office/drawing/2014/main" id="{ACE73EF9-5F3A-4B34-B454-8019767395D7}"/>
              </a:ext>
            </a:extLst>
          </p:cNvPr>
          <p:cNvSpPr txBox="1">
            <a:spLocks/>
          </p:cNvSpPr>
          <p:nvPr userDrawn="1"/>
        </p:nvSpPr>
        <p:spPr>
          <a:xfrm>
            <a:off x="11361775" y="626025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03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erie / 1obrázek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objekt&#10;&#10;Popis byl vytvořen automaticky">
            <a:extLst>
              <a:ext uri="{FF2B5EF4-FFF2-40B4-BE49-F238E27FC236}">
                <a16:creationId xmlns:a16="http://schemas.microsoft.com/office/drawing/2014/main" id="{3C41293B-AA9F-4167-B46B-BA3742C6F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ED2BD08A-0104-425C-ADFA-45EF388E2353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97188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A34F1376-9F0D-4FA3-90CF-FCAF38A81867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Zástupný symbol obrázku 10">
            <a:extLst>
              <a:ext uri="{FF2B5EF4-FFF2-40B4-BE49-F238E27FC236}">
                <a16:creationId xmlns:a16="http://schemas.microsoft.com/office/drawing/2014/main" id="{FA04FEEB-632F-44B4-8CBB-3B45E743BD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0474" y="1203960"/>
            <a:ext cx="11184068" cy="2567940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6" name="Zástupný symbol pro číslo snímku 5">
            <a:extLst>
              <a:ext uri="{FF2B5EF4-FFF2-40B4-BE49-F238E27FC236}">
                <a16:creationId xmlns:a16="http://schemas.microsoft.com/office/drawing/2014/main" id="{ACE73EF9-5F3A-4B34-B454-8019767395D7}"/>
              </a:ext>
            </a:extLst>
          </p:cNvPr>
          <p:cNvSpPr txBox="1">
            <a:spLocks/>
          </p:cNvSpPr>
          <p:nvPr userDrawn="1"/>
        </p:nvSpPr>
        <p:spPr>
          <a:xfrm>
            <a:off x="11361775" y="626025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C34A3B8-D1A7-4B7E-9494-626550B950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0063" y="3906838"/>
            <a:ext cx="5489575" cy="2024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6228512-87D4-451E-BA9D-E39DA2896E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00775" y="3906838"/>
            <a:ext cx="5491163" cy="2024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6879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erie / tři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50695C36-4375-4DE5-A333-0F95CAE261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966" y="1203959"/>
            <a:ext cx="3563538" cy="3998595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pic>
        <p:nvPicPr>
          <p:cNvPr id="14" name="Obrázek 13" descr="Obsah obrázku objekt&#10;&#10;Popis byl vytvořen automaticky">
            <a:extLst>
              <a:ext uri="{FF2B5EF4-FFF2-40B4-BE49-F238E27FC236}">
                <a16:creationId xmlns:a16="http://schemas.microsoft.com/office/drawing/2014/main" id="{A2291248-C921-4EA2-A87F-321CAA00D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sp>
        <p:nvSpPr>
          <p:cNvPr id="25" name="Zástupný text 14">
            <a:extLst>
              <a:ext uri="{FF2B5EF4-FFF2-40B4-BE49-F238E27FC236}">
                <a16:creationId xmlns:a16="http://schemas.microsoft.com/office/drawing/2014/main" id="{94D127C5-4032-4115-AA88-0F2DBCE1A5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474" y="5366428"/>
            <a:ext cx="3563538" cy="565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9" name="Zástupný symbol obrázku 10">
            <a:extLst>
              <a:ext uri="{FF2B5EF4-FFF2-40B4-BE49-F238E27FC236}">
                <a16:creationId xmlns:a16="http://schemas.microsoft.com/office/drawing/2014/main" id="{B1CDC497-8569-4211-8865-D3BE0C3CBD7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08993" y="1203959"/>
            <a:ext cx="3563538" cy="3998595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0" name="Zástupný text 14">
            <a:extLst>
              <a:ext uri="{FF2B5EF4-FFF2-40B4-BE49-F238E27FC236}">
                <a16:creationId xmlns:a16="http://schemas.microsoft.com/office/drawing/2014/main" id="{48945B5B-307F-4E3A-9243-6C5A453C2D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05501" y="5366428"/>
            <a:ext cx="3563538" cy="565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1" name="Zástupný symbol obrázku 10">
            <a:extLst>
              <a:ext uri="{FF2B5EF4-FFF2-40B4-BE49-F238E27FC236}">
                <a16:creationId xmlns:a16="http://schemas.microsoft.com/office/drawing/2014/main" id="{0933C2DD-36EB-4689-9ED6-88D209A0B6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24496" y="1203959"/>
            <a:ext cx="3563538" cy="3998595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2" name="Zástupný text 14">
            <a:extLst>
              <a:ext uri="{FF2B5EF4-FFF2-40B4-BE49-F238E27FC236}">
                <a16:creationId xmlns:a16="http://schemas.microsoft.com/office/drawing/2014/main" id="{A3F12680-F547-424C-81CE-5B92650A8A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21004" y="5366428"/>
            <a:ext cx="3563538" cy="565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3E3427D5-5D1B-4BF4-BC91-848C1705A400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97188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5" name="Subtitle 2">
            <a:extLst>
              <a:ext uri="{FF2B5EF4-FFF2-40B4-BE49-F238E27FC236}">
                <a16:creationId xmlns:a16="http://schemas.microsoft.com/office/drawing/2014/main" id="{1A664057-E6FE-4E8F-B5F4-F6741B750447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6" name="Zástupný symbol pro číslo snímku 5">
            <a:extLst>
              <a:ext uri="{FF2B5EF4-FFF2-40B4-BE49-F238E27FC236}">
                <a16:creationId xmlns:a16="http://schemas.microsoft.com/office/drawing/2014/main" id="{97429A8E-D13D-427C-A6F4-FD639D1857C3}"/>
              </a:ext>
            </a:extLst>
          </p:cNvPr>
          <p:cNvSpPr txBox="1">
            <a:spLocks/>
          </p:cNvSpPr>
          <p:nvPr userDrawn="1"/>
        </p:nvSpPr>
        <p:spPr>
          <a:xfrm>
            <a:off x="11361775" y="626025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6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erie / 6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50695C36-4375-4DE5-A333-0F95CAE261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204" y="1203960"/>
            <a:ext cx="3563538" cy="2465000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pic>
        <p:nvPicPr>
          <p:cNvPr id="14" name="Obrázek 13" descr="Obsah obrázku objekt&#10;&#10;Popis byl vytvořen automaticky">
            <a:extLst>
              <a:ext uri="{FF2B5EF4-FFF2-40B4-BE49-F238E27FC236}">
                <a16:creationId xmlns:a16="http://schemas.microsoft.com/office/drawing/2014/main" id="{A2291248-C921-4EA2-A87F-321CAA00D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sp>
        <p:nvSpPr>
          <p:cNvPr id="39" name="Zástupný symbol obrázku 10">
            <a:extLst>
              <a:ext uri="{FF2B5EF4-FFF2-40B4-BE49-F238E27FC236}">
                <a16:creationId xmlns:a16="http://schemas.microsoft.com/office/drawing/2014/main" id="{B1CDC497-8569-4211-8865-D3BE0C3CBD7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14231" y="1203960"/>
            <a:ext cx="3563538" cy="2465000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1" name="Zástupný symbol obrázku 10">
            <a:extLst>
              <a:ext uri="{FF2B5EF4-FFF2-40B4-BE49-F238E27FC236}">
                <a16:creationId xmlns:a16="http://schemas.microsoft.com/office/drawing/2014/main" id="{0933C2DD-36EB-4689-9ED6-88D209A0B6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24496" y="1203960"/>
            <a:ext cx="3563538" cy="2465000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3E3427D5-5D1B-4BF4-BC91-848C1705A400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97188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5" name="Subtitle 2">
            <a:extLst>
              <a:ext uri="{FF2B5EF4-FFF2-40B4-BE49-F238E27FC236}">
                <a16:creationId xmlns:a16="http://schemas.microsoft.com/office/drawing/2014/main" id="{1A664057-E6FE-4E8F-B5F4-F6741B750447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6" name="Zástupný symbol pro číslo snímku 5">
            <a:extLst>
              <a:ext uri="{FF2B5EF4-FFF2-40B4-BE49-F238E27FC236}">
                <a16:creationId xmlns:a16="http://schemas.microsoft.com/office/drawing/2014/main" id="{97429A8E-D13D-427C-A6F4-FD639D1857C3}"/>
              </a:ext>
            </a:extLst>
          </p:cNvPr>
          <p:cNvSpPr txBox="1">
            <a:spLocks/>
          </p:cNvSpPr>
          <p:nvPr userDrawn="1"/>
        </p:nvSpPr>
        <p:spPr>
          <a:xfrm>
            <a:off x="11361775" y="626025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Zástupný symbol obrázku 10">
            <a:extLst>
              <a:ext uri="{FF2B5EF4-FFF2-40B4-BE49-F238E27FC236}">
                <a16:creationId xmlns:a16="http://schemas.microsoft.com/office/drawing/2014/main" id="{8CED7E27-7E2B-4A7E-9762-4CAEB5E7B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04" y="3795251"/>
            <a:ext cx="3563538" cy="2465000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3" name="Zástupný symbol obrázku 10">
            <a:extLst>
              <a:ext uri="{FF2B5EF4-FFF2-40B4-BE49-F238E27FC236}">
                <a16:creationId xmlns:a16="http://schemas.microsoft.com/office/drawing/2014/main" id="{CAD4BF32-3DF3-4AFD-B827-26DBC678D54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14231" y="3795251"/>
            <a:ext cx="3563538" cy="2465000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5" name="Zástupný symbol obrázku 10">
            <a:extLst>
              <a:ext uri="{FF2B5EF4-FFF2-40B4-BE49-F238E27FC236}">
                <a16:creationId xmlns:a16="http://schemas.microsoft.com/office/drawing/2014/main" id="{2F2EF8BE-F2D7-4152-946B-DAEBA6B7937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24496" y="3795251"/>
            <a:ext cx="3563538" cy="2465000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386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 jedním zakulaceným rohem 1">
            <a:extLst>
              <a:ext uri="{FF2B5EF4-FFF2-40B4-BE49-F238E27FC236}">
                <a16:creationId xmlns:a16="http://schemas.microsoft.com/office/drawing/2014/main" id="{353A0C9F-9381-4F84-9D42-41C1C401EA6E}"/>
              </a:ext>
            </a:extLst>
          </p:cNvPr>
          <p:cNvSpPr/>
          <p:nvPr userDrawn="1"/>
        </p:nvSpPr>
        <p:spPr>
          <a:xfrm flipH="1">
            <a:off x="5839876" y="1057836"/>
            <a:ext cx="6352124" cy="5800164"/>
          </a:xfrm>
          <a:prstGeom prst="round1Rect">
            <a:avLst>
              <a:gd name="adj" fmla="val 23400"/>
            </a:avLst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AB1172A-09CA-4301-BFC9-9483BFB9CD1F}"/>
              </a:ext>
            </a:extLst>
          </p:cNvPr>
          <p:cNvSpPr/>
          <p:nvPr userDrawn="1"/>
        </p:nvSpPr>
        <p:spPr>
          <a:xfrm>
            <a:off x="5470598" y="0"/>
            <a:ext cx="3587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A7E1121-4882-494D-8DCD-00D154DD589B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5AE5E83-5B6D-4EA7-B62D-AC25007221D1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34024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5965E45D-A9D2-4E29-A79B-616E276468EA}"/>
              </a:ext>
            </a:extLst>
          </p:cNvPr>
          <p:cNvSpPr txBox="1"/>
          <p:nvPr userDrawn="1"/>
        </p:nvSpPr>
        <p:spPr>
          <a:xfrm>
            <a:off x="2624959" y="654269"/>
            <a:ext cx="55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7" name="Zástupný symbol pro číslo snímku 5">
            <a:extLst>
              <a:ext uri="{FF2B5EF4-FFF2-40B4-BE49-F238E27FC236}">
                <a16:creationId xmlns:a16="http://schemas.microsoft.com/office/drawing/2014/main" id="{99D06117-A4E4-4FE5-9BC3-C49F8BD10AA5}"/>
              </a:ext>
            </a:extLst>
          </p:cNvPr>
          <p:cNvSpPr txBox="1">
            <a:spLocks/>
          </p:cNvSpPr>
          <p:nvPr userDrawn="1"/>
        </p:nvSpPr>
        <p:spPr>
          <a:xfrm>
            <a:off x="5053609" y="626827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304974D-CAE7-4945-9007-0C9EC92AC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6798" y="1596039"/>
            <a:ext cx="5374725" cy="167789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126000" indent="0">
              <a:buNone/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Vložte poděkování za pozornost.</a:t>
            </a:r>
          </a:p>
        </p:txBody>
      </p:sp>
      <p:pic>
        <p:nvPicPr>
          <p:cNvPr id="17" name="Obrázek 16" descr="Obsah obrázku objekt&#10;&#10;Popis byl vytvořen automaticky">
            <a:extLst>
              <a:ext uri="{FF2B5EF4-FFF2-40B4-BE49-F238E27FC236}">
                <a16:creationId xmlns:a16="http://schemas.microsoft.com/office/drawing/2014/main" id="{33D2F07A-D078-4B1B-9C80-E46A0D8AA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445972" y="337283"/>
            <a:ext cx="2925146" cy="785216"/>
          </a:xfrm>
          <a:prstGeom prst="rect">
            <a:avLst/>
          </a:prstGeom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id="{F0B9A13B-F7A7-4822-9821-26E1F6C79F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051" y="3273934"/>
            <a:ext cx="4623469" cy="614054"/>
          </a:xfrm>
          <a:prstGeom prst="rect">
            <a:avLst/>
          </a:prstGeom>
        </p:spPr>
        <p:txBody>
          <a:bodyPr lIns="0" tIns="36000" bIns="36000" anchor="t" anchorCtr="0">
            <a:normAutofit/>
          </a:bodyPr>
          <a:lstStyle>
            <a:lvl1pPr algn="l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Jméno a příjmení</a:t>
            </a:r>
            <a:endParaRPr lang="en-US" dirty="0"/>
          </a:p>
        </p:txBody>
      </p:sp>
      <p:sp>
        <p:nvSpPr>
          <p:cNvPr id="22" name="Podnadpis 2">
            <a:extLst>
              <a:ext uri="{FF2B5EF4-FFF2-40B4-BE49-F238E27FC236}">
                <a16:creationId xmlns:a16="http://schemas.microsoft.com/office/drawing/2014/main" id="{C5F44E97-0699-4044-A1BB-68494E58AE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473" y="4137332"/>
            <a:ext cx="4634047" cy="614052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sz="1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Funkce</a:t>
            </a:r>
          </a:p>
        </p:txBody>
      </p:sp>
      <p:sp>
        <p:nvSpPr>
          <p:cNvPr id="23" name="Zástupný text 14">
            <a:extLst>
              <a:ext uri="{FF2B5EF4-FFF2-40B4-BE49-F238E27FC236}">
                <a16:creationId xmlns:a16="http://schemas.microsoft.com/office/drawing/2014/main" id="{4B7823FF-08A4-4F95-B06E-88DDD281A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474" y="4953458"/>
            <a:ext cx="4634046" cy="910665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lnSpc>
                <a:spcPct val="150000"/>
              </a:lnSpc>
              <a:spcAft>
                <a:spcPts val="0"/>
              </a:spcAft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E: emailová adresa</a:t>
            </a:r>
            <a:br>
              <a:rPr lang="pt-BR" dirty="0"/>
            </a:br>
            <a:r>
              <a:rPr lang="pt-BR" dirty="0"/>
              <a:t>T: telefonní číslo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5639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CF3139A9-9852-45A2-88E5-15D145018B96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5839876" y="1057836"/>
            <a:ext cx="6362701" cy="5800164"/>
          </a:xfrm>
          <a:custGeom>
            <a:avLst/>
            <a:gdLst>
              <a:gd name="connsiteX0" fmla="*/ 0 w 6362701"/>
              <a:gd name="connsiteY0" fmla="*/ 0 h 5800164"/>
              <a:gd name="connsiteX1" fmla="*/ 6362701 w 6362701"/>
              <a:gd name="connsiteY1" fmla="*/ 0 h 5800164"/>
              <a:gd name="connsiteX2" fmla="*/ 6362701 w 6362701"/>
              <a:gd name="connsiteY2" fmla="*/ 5800164 h 5800164"/>
              <a:gd name="connsiteX3" fmla="*/ 0 w 6362701"/>
              <a:gd name="connsiteY3" fmla="*/ 5800164 h 5800164"/>
              <a:gd name="connsiteX4" fmla="*/ 0 w 6362701"/>
              <a:gd name="connsiteY4" fmla="*/ 0 h 5800164"/>
              <a:gd name="connsiteX0" fmla="*/ 0 w 6362701"/>
              <a:gd name="connsiteY0" fmla="*/ 9429 h 5809593"/>
              <a:gd name="connsiteX1" fmla="*/ 1351895 w 6362701"/>
              <a:gd name="connsiteY1" fmla="*/ 0 h 5809593"/>
              <a:gd name="connsiteX2" fmla="*/ 6362701 w 6362701"/>
              <a:gd name="connsiteY2" fmla="*/ 9429 h 5809593"/>
              <a:gd name="connsiteX3" fmla="*/ 6362701 w 6362701"/>
              <a:gd name="connsiteY3" fmla="*/ 5809593 h 5809593"/>
              <a:gd name="connsiteX4" fmla="*/ 0 w 6362701"/>
              <a:gd name="connsiteY4" fmla="*/ 5809593 h 5809593"/>
              <a:gd name="connsiteX5" fmla="*/ 0 w 6362701"/>
              <a:gd name="connsiteY5" fmla="*/ 9429 h 5809593"/>
              <a:gd name="connsiteX0" fmla="*/ 3939 w 6366640"/>
              <a:gd name="connsiteY0" fmla="*/ 9429 h 5809593"/>
              <a:gd name="connsiteX1" fmla="*/ 1355834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6" fmla="*/ 3939 w 6366640"/>
              <a:gd name="connsiteY6" fmla="*/ 9429 h 5809593"/>
              <a:gd name="connsiteX0" fmla="*/ 0 w 6366640"/>
              <a:gd name="connsiteY0" fmla="*/ 1300656 h 5809593"/>
              <a:gd name="connsiteX1" fmla="*/ 1355834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0 w 6366640"/>
              <a:gd name="connsiteY0" fmla="*/ 1300656 h 5809593"/>
              <a:gd name="connsiteX1" fmla="*/ 1355834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0 w 6366640"/>
              <a:gd name="connsiteY0" fmla="*/ 1300656 h 5809593"/>
              <a:gd name="connsiteX1" fmla="*/ 441434 w 6366640"/>
              <a:gd name="connsiteY1" fmla="*/ 409904 h 5809593"/>
              <a:gd name="connsiteX2" fmla="*/ 1355834 w 6366640"/>
              <a:gd name="connsiteY2" fmla="*/ 0 h 5809593"/>
              <a:gd name="connsiteX3" fmla="*/ 6366640 w 6366640"/>
              <a:gd name="connsiteY3" fmla="*/ 9429 h 5809593"/>
              <a:gd name="connsiteX4" fmla="*/ 6366640 w 6366640"/>
              <a:gd name="connsiteY4" fmla="*/ 5809593 h 5809593"/>
              <a:gd name="connsiteX5" fmla="*/ 3939 w 6366640"/>
              <a:gd name="connsiteY5" fmla="*/ 5809593 h 5809593"/>
              <a:gd name="connsiteX6" fmla="*/ 0 w 6366640"/>
              <a:gd name="connsiteY6" fmla="*/ 1300656 h 5809593"/>
              <a:gd name="connsiteX0" fmla="*/ 0 w 6366640"/>
              <a:gd name="connsiteY0" fmla="*/ 1300656 h 5809593"/>
              <a:gd name="connsiteX1" fmla="*/ 441434 w 6366640"/>
              <a:gd name="connsiteY1" fmla="*/ 409904 h 5809593"/>
              <a:gd name="connsiteX2" fmla="*/ 1355834 w 6366640"/>
              <a:gd name="connsiteY2" fmla="*/ 0 h 5809593"/>
              <a:gd name="connsiteX3" fmla="*/ 6366640 w 6366640"/>
              <a:gd name="connsiteY3" fmla="*/ 9429 h 5809593"/>
              <a:gd name="connsiteX4" fmla="*/ 6366640 w 6366640"/>
              <a:gd name="connsiteY4" fmla="*/ 5809593 h 5809593"/>
              <a:gd name="connsiteX5" fmla="*/ 3939 w 6366640"/>
              <a:gd name="connsiteY5" fmla="*/ 5809593 h 5809593"/>
              <a:gd name="connsiteX6" fmla="*/ 0 w 6366640"/>
              <a:gd name="connsiteY6" fmla="*/ 1300656 h 5809593"/>
              <a:gd name="connsiteX0" fmla="*/ 0 w 6366640"/>
              <a:gd name="connsiteY0" fmla="*/ 1300656 h 5809593"/>
              <a:gd name="connsiteX1" fmla="*/ 1355834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0 w 6366640"/>
              <a:gd name="connsiteY0" fmla="*/ 1300656 h 5809593"/>
              <a:gd name="connsiteX1" fmla="*/ 1363717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0 w 6366640"/>
              <a:gd name="connsiteY0" fmla="*/ 1300656 h 5809593"/>
              <a:gd name="connsiteX1" fmla="*/ 1363717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0 w 6366640"/>
              <a:gd name="connsiteY0" fmla="*/ 1300656 h 5809593"/>
              <a:gd name="connsiteX1" fmla="*/ 1363717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0 w 6366640"/>
              <a:gd name="connsiteY0" fmla="*/ 1300656 h 5809593"/>
              <a:gd name="connsiteX1" fmla="*/ 1363717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0 w 6366640"/>
              <a:gd name="connsiteY0" fmla="*/ 1300656 h 5809593"/>
              <a:gd name="connsiteX1" fmla="*/ 1363717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0 w 6366640"/>
              <a:gd name="connsiteY0" fmla="*/ 1776461 h 6285398"/>
              <a:gd name="connsiteX1" fmla="*/ 1363717 w 6366640"/>
              <a:gd name="connsiteY1" fmla="*/ 475805 h 6285398"/>
              <a:gd name="connsiteX2" fmla="*/ 6366640 w 6366640"/>
              <a:gd name="connsiteY2" fmla="*/ 485234 h 6285398"/>
              <a:gd name="connsiteX3" fmla="*/ 6366640 w 6366640"/>
              <a:gd name="connsiteY3" fmla="*/ 6285398 h 6285398"/>
              <a:gd name="connsiteX4" fmla="*/ 3939 w 6366640"/>
              <a:gd name="connsiteY4" fmla="*/ 6285398 h 6285398"/>
              <a:gd name="connsiteX5" fmla="*/ 0 w 6366640"/>
              <a:gd name="connsiteY5" fmla="*/ 1776461 h 6285398"/>
              <a:gd name="connsiteX0" fmla="*/ 0 w 6366640"/>
              <a:gd name="connsiteY0" fmla="*/ 1300656 h 5809593"/>
              <a:gd name="connsiteX1" fmla="*/ 1363717 w 6366640"/>
              <a:gd name="connsiteY1" fmla="*/ 0 h 5809593"/>
              <a:gd name="connsiteX2" fmla="*/ 6366640 w 6366640"/>
              <a:gd name="connsiteY2" fmla="*/ 9429 h 5809593"/>
              <a:gd name="connsiteX3" fmla="*/ 6366640 w 6366640"/>
              <a:gd name="connsiteY3" fmla="*/ 5809593 h 5809593"/>
              <a:gd name="connsiteX4" fmla="*/ 3939 w 6366640"/>
              <a:gd name="connsiteY4" fmla="*/ 5809593 h 5809593"/>
              <a:gd name="connsiteX5" fmla="*/ 0 w 6366640"/>
              <a:gd name="connsiteY5" fmla="*/ 1300656 h 5809593"/>
              <a:gd name="connsiteX0" fmla="*/ 15312 w 6362701"/>
              <a:gd name="connsiteY0" fmla="*/ 1300656 h 5809593"/>
              <a:gd name="connsiteX1" fmla="*/ 1359778 w 6362701"/>
              <a:gd name="connsiteY1" fmla="*/ 0 h 5809593"/>
              <a:gd name="connsiteX2" fmla="*/ 6362701 w 6362701"/>
              <a:gd name="connsiteY2" fmla="*/ 9429 h 5809593"/>
              <a:gd name="connsiteX3" fmla="*/ 6362701 w 6362701"/>
              <a:gd name="connsiteY3" fmla="*/ 5809593 h 5809593"/>
              <a:gd name="connsiteX4" fmla="*/ 0 w 6362701"/>
              <a:gd name="connsiteY4" fmla="*/ 5809593 h 5809593"/>
              <a:gd name="connsiteX5" fmla="*/ 15312 w 6362701"/>
              <a:gd name="connsiteY5" fmla="*/ 1300656 h 5809593"/>
              <a:gd name="connsiteX0" fmla="*/ 5687 w 6362701"/>
              <a:gd name="connsiteY0" fmla="*/ 1300656 h 5809593"/>
              <a:gd name="connsiteX1" fmla="*/ 1359778 w 6362701"/>
              <a:gd name="connsiteY1" fmla="*/ 0 h 5809593"/>
              <a:gd name="connsiteX2" fmla="*/ 6362701 w 6362701"/>
              <a:gd name="connsiteY2" fmla="*/ 9429 h 5809593"/>
              <a:gd name="connsiteX3" fmla="*/ 6362701 w 6362701"/>
              <a:gd name="connsiteY3" fmla="*/ 5809593 h 5809593"/>
              <a:gd name="connsiteX4" fmla="*/ 0 w 6362701"/>
              <a:gd name="connsiteY4" fmla="*/ 5809593 h 5809593"/>
              <a:gd name="connsiteX5" fmla="*/ 5687 w 6362701"/>
              <a:gd name="connsiteY5" fmla="*/ 1300656 h 580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62701" h="5809593">
                <a:moveTo>
                  <a:pt x="5687" y="1300656"/>
                </a:moveTo>
                <a:cubicBezTo>
                  <a:pt x="128527" y="245681"/>
                  <a:pt x="850464" y="26019"/>
                  <a:pt x="1359778" y="0"/>
                </a:cubicBezTo>
                <a:lnTo>
                  <a:pt x="6362701" y="9429"/>
                </a:lnTo>
                <a:lnTo>
                  <a:pt x="6362701" y="5809593"/>
                </a:lnTo>
                <a:lnTo>
                  <a:pt x="0" y="5809593"/>
                </a:lnTo>
                <a:cubicBezTo>
                  <a:pt x="1896" y="4306614"/>
                  <a:pt x="3791" y="2803635"/>
                  <a:pt x="5687" y="130065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 anchorCtr="0"/>
          <a:lstStyle>
            <a:lvl1pPr marL="126000" indent="0" algn="ctr">
              <a:buNone/>
              <a:defRPr/>
            </a:lvl1pPr>
          </a:lstStyle>
          <a:p>
            <a:r>
              <a:rPr lang="cs-CZ" dirty="0"/>
              <a:t>Vložte obrázek.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AB1172A-09CA-4301-BFC9-9483BFB9CD1F}"/>
              </a:ext>
            </a:extLst>
          </p:cNvPr>
          <p:cNvSpPr/>
          <p:nvPr userDrawn="1"/>
        </p:nvSpPr>
        <p:spPr>
          <a:xfrm>
            <a:off x="5470598" y="0"/>
            <a:ext cx="3587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A7E1121-4882-494D-8DCD-00D154DD589B}"/>
              </a:ext>
            </a:extLst>
          </p:cNvPr>
          <p:cNvSpPr txBox="1">
            <a:spLocks/>
          </p:cNvSpPr>
          <p:nvPr userDrawn="1"/>
        </p:nvSpPr>
        <p:spPr>
          <a:xfrm>
            <a:off x="421211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rgbClr val="04045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</a:t>
            </a:r>
            <a:r>
              <a:rPr lang="cs-CZ" sz="800" dirty="0">
                <a:solidFill>
                  <a:schemeClr val="accent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5AE5E83-5B6D-4EA7-B62D-AC25007221D1}"/>
              </a:ext>
            </a:extLst>
          </p:cNvPr>
          <p:cNvCxnSpPr>
            <a:cxnSpLocks/>
          </p:cNvCxnSpPr>
          <p:nvPr userDrawn="1"/>
        </p:nvCxnSpPr>
        <p:spPr>
          <a:xfrm>
            <a:off x="1965736" y="6520716"/>
            <a:ext cx="34024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5965E45D-A9D2-4E29-A79B-616E276468EA}"/>
              </a:ext>
            </a:extLst>
          </p:cNvPr>
          <p:cNvSpPr txBox="1"/>
          <p:nvPr userDrawn="1"/>
        </p:nvSpPr>
        <p:spPr>
          <a:xfrm>
            <a:off x="2624959" y="654269"/>
            <a:ext cx="55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7" name="Zástupný symbol pro číslo snímku 5">
            <a:extLst>
              <a:ext uri="{FF2B5EF4-FFF2-40B4-BE49-F238E27FC236}">
                <a16:creationId xmlns:a16="http://schemas.microsoft.com/office/drawing/2014/main" id="{99D06117-A4E4-4FE5-9BC3-C49F8BD10AA5}"/>
              </a:ext>
            </a:extLst>
          </p:cNvPr>
          <p:cNvSpPr txBox="1">
            <a:spLocks/>
          </p:cNvSpPr>
          <p:nvPr userDrawn="1"/>
        </p:nvSpPr>
        <p:spPr>
          <a:xfrm>
            <a:off x="5053609" y="6268271"/>
            <a:ext cx="416989" cy="25258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914400" rtl="0" eaLnBrk="1" latinLnBrk="0" hangingPunct="1">
              <a:defRPr sz="800" kern="1200">
                <a:solidFill>
                  <a:srgbClr val="04045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747200-33CE-484D-B52B-1934DA66D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304974D-CAE7-4945-9007-0C9EC92AC9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96064" y="4838543"/>
            <a:ext cx="5374725" cy="167789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126000" indent="0">
              <a:buNone/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Vložte poděkování za pozornost.</a:t>
            </a:r>
          </a:p>
        </p:txBody>
      </p:sp>
      <p:pic>
        <p:nvPicPr>
          <p:cNvPr id="17" name="Obrázek 16" descr="Obsah obrázku objekt&#10;&#10;Popis byl vytvořen automaticky">
            <a:extLst>
              <a:ext uri="{FF2B5EF4-FFF2-40B4-BE49-F238E27FC236}">
                <a16:creationId xmlns:a16="http://schemas.microsoft.com/office/drawing/2014/main" id="{33D2F07A-D078-4B1B-9C80-E46A0D8AA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445972" y="337283"/>
            <a:ext cx="2925146" cy="785216"/>
          </a:xfrm>
          <a:prstGeom prst="rect">
            <a:avLst/>
          </a:prstGeom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id="{F0B9A13B-F7A7-4822-9821-26E1F6C79F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051" y="3273934"/>
            <a:ext cx="4623469" cy="614054"/>
          </a:xfrm>
          <a:prstGeom prst="rect">
            <a:avLst/>
          </a:prstGeom>
        </p:spPr>
        <p:txBody>
          <a:bodyPr lIns="0" tIns="36000" bIns="36000" anchor="t" anchorCtr="0">
            <a:normAutofit/>
          </a:bodyPr>
          <a:lstStyle>
            <a:lvl1pPr algn="l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Jméno a příjmení</a:t>
            </a:r>
            <a:endParaRPr lang="en-US" dirty="0"/>
          </a:p>
        </p:txBody>
      </p:sp>
      <p:sp>
        <p:nvSpPr>
          <p:cNvPr id="22" name="Podnadpis 2">
            <a:extLst>
              <a:ext uri="{FF2B5EF4-FFF2-40B4-BE49-F238E27FC236}">
                <a16:creationId xmlns:a16="http://schemas.microsoft.com/office/drawing/2014/main" id="{C5F44E97-0699-4044-A1BB-68494E58AE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473" y="4137332"/>
            <a:ext cx="4634047" cy="614052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sz="1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Funkce</a:t>
            </a:r>
          </a:p>
        </p:txBody>
      </p:sp>
      <p:sp>
        <p:nvSpPr>
          <p:cNvPr id="23" name="Zástupný text 14">
            <a:extLst>
              <a:ext uri="{FF2B5EF4-FFF2-40B4-BE49-F238E27FC236}">
                <a16:creationId xmlns:a16="http://schemas.microsoft.com/office/drawing/2014/main" id="{4B7823FF-08A4-4F95-B06E-88DDD281A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474" y="4953458"/>
            <a:ext cx="4634046" cy="910665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lnSpc>
                <a:spcPct val="150000"/>
              </a:lnSpc>
              <a:spcAft>
                <a:spcPts val="0"/>
              </a:spcAft>
              <a:buNone/>
              <a:defRPr sz="15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E: emailová adresa</a:t>
            </a:r>
            <a:br>
              <a:rPr lang="pt-BR" dirty="0"/>
            </a:br>
            <a:r>
              <a:rPr lang="pt-BR" dirty="0"/>
              <a:t>T: telefonní číslo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5835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_R4A + banner vpravo">
    <p:bg>
      <p:bgPr>
        <a:blipFill dpi="0" rotWithShape="1">
          <a:blip r:embed="rId2">
            <a:lum/>
          </a:blip>
          <a:srcRect/>
          <a:stretch>
            <a:fillRect l="-13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B8CA76-2565-432C-81B6-5C5550FAD547}"/>
              </a:ext>
            </a:extLst>
          </p:cNvPr>
          <p:cNvSpPr/>
          <p:nvPr userDrawn="1"/>
        </p:nvSpPr>
        <p:spPr>
          <a:xfrm>
            <a:off x="0" y="0"/>
            <a:ext cx="12192000" cy="1203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 jedním zakulaceným rohem 4">
            <a:extLst>
              <a:ext uri="{FF2B5EF4-FFF2-40B4-BE49-F238E27FC236}">
                <a16:creationId xmlns:a16="http://schemas.microsoft.com/office/drawing/2014/main" id="{DA177EFD-B722-4EF4-BACD-A2DBEBE04326}"/>
              </a:ext>
            </a:extLst>
          </p:cNvPr>
          <p:cNvSpPr/>
          <p:nvPr userDrawn="1"/>
        </p:nvSpPr>
        <p:spPr>
          <a:xfrm rot="16200000">
            <a:off x="5759767" y="425765"/>
            <a:ext cx="5654042" cy="7210426"/>
          </a:xfrm>
          <a:prstGeom prst="round1Rect">
            <a:avLst>
              <a:gd name="adj" fmla="val 27542"/>
            </a:avLst>
          </a:prstGeom>
          <a:gradFill>
            <a:gsLst>
              <a:gs pos="1000">
                <a:srgbClr val="040455">
                  <a:alpha val="80000"/>
                </a:srgbClr>
              </a:gs>
              <a:gs pos="58000">
                <a:srgbClr val="040455"/>
              </a:gs>
              <a:gs pos="100000">
                <a:srgbClr val="0404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5AC33A-13B1-4A5B-8078-8D57FF1A01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6045" y="3672283"/>
            <a:ext cx="5063088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0EFC0F9-9EC4-46C1-9FF7-AC6EBEBAC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6046" y="5228264"/>
            <a:ext cx="5063087" cy="649329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pic>
        <p:nvPicPr>
          <p:cNvPr id="8" name="Obrázek 7" descr="Obsah obrázku objekt&#10;&#10;Popis byl vytvořen automaticky">
            <a:extLst>
              <a:ext uri="{FF2B5EF4-FFF2-40B4-BE49-F238E27FC236}">
                <a16:creationId xmlns:a16="http://schemas.microsoft.com/office/drawing/2014/main" id="{707EFDE7-1004-4B28-A5FD-2BA77E27B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458837" y="307398"/>
            <a:ext cx="2355466" cy="632293"/>
          </a:xfrm>
          <a:prstGeom prst="rect">
            <a:avLst/>
          </a:prstGeom>
        </p:spPr>
      </p:pic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BF978EA6-EAC9-4EEA-A01A-51EB6340F1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6045" y="2983542"/>
            <a:ext cx="5063088" cy="4651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F1B691E-550F-44FA-A6ED-AC6FE072B97E}"/>
              </a:ext>
            </a:extLst>
          </p:cNvPr>
          <p:cNvSpPr txBox="1">
            <a:spLocks/>
          </p:cNvSpPr>
          <p:nvPr userDrawn="1"/>
        </p:nvSpPr>
        <p:spPr>
          <a:xfrm>
            <a:off x="9879536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714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42A54C80-263E-416B-A8E0-580EDEADCBDC}" type="datetimeFigureOut">
              <a:rPr lang="en-US" smtClean="0"/>
              <a:t>6/21/2022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987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F0B8B7-E289-48C7-8E16-7CC49B1BF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DD9AD9-6926-4296-8047-32CF34C5E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9AE7-174B-4A61-AB2B-97921D90B650}" type="datetime1">
              <a:rPr lang="en-US" smtClean="0"/>
              <a:t>6/21/2022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B80960-EF15-483A-82AF-77ABEAB09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3730D8-1C58-4093-A089-9A70057D8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264771"/>
            <a:ext cx="473340" cy="365125"/>
          </a:xfrm>
        </p:spPr>
        <p:txBody>
          <a:bodyPr/>
          <a:lstStyle/>
          <a:p>
            <a:fld id="{4A747200-33CE-484D-B52B-1934DA66DF1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CF90904-ACF0-49E6-B86E-638814D03D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4688" y="2179638"/>
            <a:ext cx="10128250" cy="3997325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843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ázdný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bjekt&#10;&#10;Popis byl vytvořen automaticky">
            <a:extLst>
              <a:ext uri="{FF2B5EF4-FFF2-40B4-BE49-F238E27FC236}">
                <a16:creationId xmlns:a16="http://schemas.microsoft.com/office/drawing/2014/main" id="{A99CAC92-4AE2-439B-83D1-E137F2B90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354062" y="297873"/>
            <a:ext cx="1386000" cy="372053"/>
          </a:xfrm>
          <a:prstGeom prst="rect">
            <a:avLst/>
          </a:prstGeom>
        </p:spPr>
      </p:pic>
      <p:sp>
        <p:nvSpPr>
          <p:cNvPr id="19" name="Subtitle 2">
            <a:hlinkClick r:id="rId3"/>
            <a:extLst>
              <a:ext uri="{FF2B5EF4-FFF2-40B4-BE49-F238E27FC236}">
                <a16:creationId xmlns:a16="http://schemas.microsoft.com/office/drawing/2014/main" id="{B2284765-0AAB-443C-AE9E-08CE86364E35}"/>
              </a:ext>
            </a:extLst>
          </p:cNvPr>
          <p:cNvSpPr txBox="1">
            <a:spLocks/>
          </p:cNvSpPr>
          <p:nvPr userDrawn="1"/>
        </p:nvSpPr>
        <p:spPr>
          <a:xfrm>
            <a:off x="334996" y="6306832"/>
            <a:ext cx="2612520" cy="286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" sz="1400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20</a:t>
            </a: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22</a:t>
            </a:r>
            <a:r>
              <a:rPr lang="pt" sz="1400" dirty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CEDA </a:t>
            </a:r>
            <a:r>
              <a:rPr lang="pt" sz="1400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 www.ceda.cz</a:t>
            </a:r>
            <a:endParaRPr lang="cs-CZ" sz="1400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0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úvod_R4A + banner vpravo">
    <p:bg>
      <p:bgPr>
        <a:blipFill dpi="0" rotWithShape="1">
          <a:blip r:embed="rId2">
            <a:lum/>
          </a:blip>
          <a:srcRect/>
          <a:stretch>
            <a:fillRect l="-3000" t="-17000" r="11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B8CA76-2565-432C-81B6-5C5550FAD547}"/>
              </a:ext>
            </a:extLst>
          </p:cNvPr>
          <p:cNvSpPr/>
          <p:nvPr userDrawn="1"/>
        </p:nvSpPr>
        <p:spPr>
          <a:xfrm>
            <a:off x="0" y="0"/>
            <a:ext cx="12192000" cy="1203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 jedním zakulaceným rohem 4">
            <a:extLst>
              <a:ext uri="{FF2B5EF4-FFF2-40B4-BE49-F238E27FC236}">
                <a16:creationId xmlns:a16="http://schemas.microsoft.com/office/drawing/2014/main" id="{DA177EFD-B722-4EF4-BACD-A2DBEBE04326}"/>
              </a:ext>
            </a:extLst>
          </p:cNvPr>
          <p:cNvSpPr/>
          <p:nvPr userDrawn="1"/>
        </p:nvSpPr>
        <p:spPr>
          <a:xfrm rot="16200000">
            <a:off x="5759767" y="425765"/>
            <a:ext cx="5654042" cy="7210426"/>
          </a:xfrm>
          <a:prstGeom prst="round1Rect">
            <a:avLst>
              <a:gd name="adj" fmla="val 27542"/>
            </a:avLst>
          </a:prstGeom>
          <a:gradFill>
            <a:gsLst>
              <a:gs pos="1000">
                <a:srgbClr val="040455">
                  <a:alpha val="80000"/>
                </a:srgbClr>
              </a:gs>
              <a:gs pos="58000">
                <a:srgbClr val="040455"/>
              </a:gs>
              <a:gs pos="100000">
                <a:srgbClr val="0404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5AC33A-13B1-4A5B-8078-8D57FF1A01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6045" y="3672283"/>
            <a:ext cx="5063088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0EFC0F9-9EC4-46C1-9FF7-AC6EBEBAC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6046" y="5228264"/>
            <a:ext cx="5063087" cy="649329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pic>
        <p:nvPicPr>
          <p:cNvPr id="8" name="Obrázek 7" descr="Obsah obrázku objekt&#10;&#10;Popis byl vytvořen automaticky">
            <a:extLst>
              <a:ext uri="{FF2B5EF4-FFF2-40B4-BE49-F238E27FC236}">
                <a16:creationId xmlns:a16="http://schemas.microsoft.com/office/drawing/2014/main" id="{707EFDE7-1004-4B28-A5FD-2BA77E27B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458837" y="307398"/>
            <a:ext cx="2355466" cy="632293"/>
          </a:xfrm>
          <a:prstGeom prst="rect">
            <a:avLst/>
          </a:prstGeom>
        </p:spPr>
      </p:pic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BF978EA6-EAC9-4EEA-A01A-51EB6340F1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6045" y="2983542"/>
            <a:ext cx="5063088" cy="4651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F1B691E-550F-44FA-A6ED-AC6FE072B97E}"/>
              </a:ext>
            </a:extLst>
          </p:cNvPr>
          <p:cNvSpPr txBox="1">
            <a:spLocks/>
          </p:cNvSpPr>
          <p:nvPr userDrawn="1"/>
        </p:nvSpPr>
        <p:spPr>
          <a:xfrm>
            <a:off x="9879536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1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úvod_VLASTNI_NEPRUHLEDNY + banner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: s jedním zakulaceným rohem 4">
            <a:extLst>
              <a:ext uri="{FF2B5EF4-FFF2-40B4-BE49-F238E27FC236}">
                <a16:creationId xmlns:a16="http://schemas.microsoft.com/office/drawing/2014/main" id="{DA177EFD-B722-4EF4-BACD-A2DBEBE04326}"/>
              </a:ext>
            </a:extLst>
          </p:cNvPr>
          <p:cNvSpPr/>
          <p:nvPr userDrawn="1"/>
        </p:nvSpPr>
        <p:spPr>
          <a:xfrm rot="16200000">
            <a:off x="5574688" y="240681"/>
            <a:ext cx="5654041" cy="7580596"/>
          </a:xfrm>
          <a:prstGeom prst="round1Rect">
            <a:avLst>
              <a:gd name="adj" fmla="val 27542"/>
            </a:avLst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5AC33A-13B1-4A5B-8078-8D57FF1A01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76031" y="2884597"/>
            <a:ext cx="5639670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0EFC0F9-9EC4-46C1-9FF7-AC6EBEBAC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6077" y="4286446"/>
            <a:ext cx="5639669" cy="1828604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pic>
        <p:nvPicPr>
          <p:cNvPr id="8" name="Obrázek 7" descr="Obsah obrázku objekt&#10;&#10;Popis byl vytvořen automaticky">
            <a:extLst>
              <a:ext uri="{FF2B5EF4-FFF2-40B4-BE49-F238E27FC236}">
                <a16:creationId xmlns:a16="http://schemas.microsoft.com/office/drawing/2014/main" id="{707EFDE7-1004-4B28-A5FD-2BA77E27B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458837" y="307398"/>
            <a:ext cx="2355466" cy="632293"/>
          </a:xfrm>
          <a:prstGeom prst="rect">
            <a:avLst/>
          </a:prstGeom>
        </p:spPr>
      </p:pic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BF978EA6-EAC9-4EEA-A01A-51EB6340F1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6980" y="2262938"/>
            <a:ext cx="5639670" cy="4651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F1B691E-550F-44FA-A6ED-AC6FE072B97E}"/>
              </a:ext>
            </a:extLst>
          </p:cNvPr>
          <p:cNvSpPr txBox="1">
            <a:spLocks/>
          </p:cNvSpPr>
          <p:nvPr userDrawn="1"/>
        </p:nvSpPr>
        <p:spPr>
          <a:xfrm>
            <a:off x="9879536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Zástupný symbol obrázku 4">
            <a:extLst>
              <a:ext uri="{FF2B5EF4-FFF2-40B4-BE49-F238E27FC236}">
                <a16:creationId xmlns:a16="http://schemas.microsoft.com/office/drawing/2014/main" id="{2C9E6820-286E-4028-BBFD-53B7F0EA4F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03891"/>
            <a:ext cx="6147450" cy="5658435"/>
          </a:xfrm>
          <a:custGeom>
            <a:avLst/>
            <a:gdLst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905500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188169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243349"/>
              <a:gd name="connsiteX1" fmla="*/ 10638511 w 12001500"/>
              <a:gd name="connsiteY1" fmla="*/ 0 h 5243349"/>
              <a:gd name="connsiteX2" fmla="*/ 12001500 w 12001500"/>
              <a:gd name="connsiteY2" fmla="*/ 1362989 h 5243349"/>
              <a:gd name="connsiteX3" fmla="*/ 12001500 w 12001500"/>
              <a:gd name="connsiteY3" fmla="*/ 5188169 h 5243349"/>
              <a:gd name="connsiteX4" fmla="*/ 7883 w 12001500"/>
              <a:gd name="connsiteY4" fmla="*/ 5243349 h 5243349"/>
              <a:gd name="connsiteX5" fmla="*/ 0 w 12001500"/>
              <a:gd name="connsiteY5" fmla="*/ 0 h 5243349"/>
              <a:gd name="connsiteX0" fmla="*/ 0 w 12001500"/>
              <a:gd name="connsiteY0" fmla="*/ 0 h 5188169"/>
              <a:gd name="connsiteX1" fmla="*/ 10638511 w 12001500"/>
              <a:gd name="connsiteY1" fmla="*/ 0 h 5188169"/>
              <a:gd name="connsiteX2" fmla="*/ 12001500 w 12001500"/>
              <a:gd name="connsiteY2" fmla="*/ 1362989 h 5188169"/>
              <a:gd name="connsiteX3" fmla="*/ 12001500 w 12001500"/>
              <a:gd name="connsiteY3" fmla="*/ 5188169 h 5188169"/>
              <a:gd name="connsiteX4" fmla="*/ 15765 w 12001500"/>
              <a:gd name="connsiteY4" fmla="*/ 5180287 h 5188169"/>
              <a:gd name="connsiteX5" fmla="*/ 0 w 12001500"/>
              <a:gd name="connsiteY5" fmla="*/ 0 h 5188169"/>
              <a:gd name="connsiteX0" fmla="*/ 0 w 12001500"/>
              <a:gd name="connsiteY0" fmla="*/ 0 h 5188170"/>
              <a:gd name="connsiteX1" fmla="*/ 10638511 w 12001500"/>
              <a:gd name="connsiteY1" fmla="*/ 0 h 5188170"/>
              <a:gd name="connsiteX2" fmla="*/ 12001500 w 12001500"/>
              <a:gd name="connsiteY2" fmla="*/ 1362989 h 5188170"/>
              <a:gd name="connsiteX3" fmla="*/ 12001500 w 12001500"/>
              <a:gd name="connsiteY3" fmla="*/ 5188169 h 5188170"/>
              <a:gd name="connsiteX4" fmla="*/ 6101254 w 12001500"/>
              <a:gd name="connsiteY4" fmla="*/ 5188170 h 5188170"/>
              <a:gd name="connsiteX5" fmla="*/ 0 w 12001500"/>
              <a:gd name="connsiteY5" fmla="*/ 0 h 5188170"/>
              <a:gd name="connsiteX0" fmla="*/ 0 w 5916010"/>
              <a:gd name="connsiteY0" fmla="*/ 7882 h 5188170"/>
              <a:gd name="connsiteX1" fmla="*/ 4553021 w 5916010"/>
              <a:gd name="connsiteY1" fmla="*/ 0 h 5188170"/>
              <a:gd name="connsiteX2" fmla="*/ 5916010 w 5916010"/>
              <a:gd name="connsiteY2" fmla="*/ 1362989 h 5188170"/>
              <a:gd name="connsiteX3" fmla="*/ 5916010 w 5916010"/>
              <a:gd name="connsiteY3" fmla="*/ 5188169 h 5188170"/>
              <a:gd name="connsiteX4" fmla="*/ 15764 w 5916010"/>
              <a:gd name="connsiteY4" fmla="*/ 5188170 h 5188170"/>
              <a:gd name="connsiteX5" fmla="*/ 0 w 5916010"/>
              <a:gd name="connsiteY5" fmla="*/ 7882 h 5188170"/>
              <a:gd name="connsiteX0" fmla="*/ 0 w 6215555"/>
              <a:gd name="connsiteY0" fmla="*/ 7882 h 5188170"/>
              <a:gd name="connsiteX1" fmla="*/ 4852566 w 6215555"/>
              <a:gd name="connsiteY1" fmla="*/ 0 h 5188170"/>
              <a:gd name="connsiteX2" fmla="*/ 6215555 w 6215555"/>
              <a:gd name="connsiteY2" fmla="*/ 1362989 h 5188170"/>
              <a:gd name="connsiteX3" fmla="*/ 6215555 w 6215555"/>
              <a:gd name="connsiteY3" fmla="*/ 5188169 h 5188170"/>
              <a:gd name="connsiteX4" fmla="*/ 315309 w 6215555"/>
              <a:gd name="connsiteY4" fmla="*/ 5188170 h 5188170"/>
              <a:gd name="connsiteX5" fmla="*/ 0 w 6215555"/>
              <a:gd name="connsiteY5" fmla="*/ 7882 h 5188170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188169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747845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0 h 5763612"/>
              <a:gd name="connsiteX1" fmla="*/ 4860800 w 6223789"/>
              <a:gd name="connsiteY1" fmla="*/ 1 h 5763612"/>
              <a:gd name="connsiteX2" fmla="*/ 6223789 w 6223789"/>
              <a:gd name="connsiteY2" fmla="*/ 1362990 h 5763612"/>
              <a:gd name="connsiteX3" fmla="*/ 6223789 w 6223789"/>
              <a:gd name="connsiteY3" fmla="*/ 5747846 h 5763612"/>
              <a:gd name="connsiteX4" fmla="*/ 349 w 6223789"/>
              <a:gd name="connsiteY4" fmla="*/ 5763612 h 5763612"/>
              <a:gd name="connsiteX5" fmla="*/ 8234 w 6223789"/>
              <a:gd name="connsiteY5" fmla="*/ 0 h 5763612"/>
              <a:gd name="connsiteX0" fmla="*/ 141926 w 6357481"/>
              <a:gd name="connsiteY0" fmla="*/ 0 h 5763612"/>
              <a:gd name="connsiteX1" fmla="*/ 4994492 w 6357481"/>
              <a:gd name="connsiteY1" fmla="*/ 1 h 5763612"/>
              <a:gd name="connsiteX2" fmla="*/ 6357481 w 6357481"/>
              <a:gd name="connsiteY2" fmla="*/ 1362990 h 5763612"/>
              <a:gd name="connsiteX3" fmla="*/ 6357481 w 6357481"/>
              <a:gd name="connsiteY3" fmla="*/ 5747846 h 5763612"/>
              <a:gd name="connsiteX4" fmla="*/ 34 w 6357481"/>
              <a:gd name="connsiteY4" fmla="*/ 5763612 h 5763612"/>
              <a:gd name="connsiteX5" fmla="*/ 141926 w 6357481"/>
              <a:gd name="connsiteY5" fmla="*/ 0 h 5763612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6358205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5283358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4612589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4701486 w 6358205"/>
              <a:gd name="connsiteY3" fmla="*/ 5739770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613632"/>
              <a:gd name="connsiteY0" fmla="*/ 15957 h 5771686"/>
              <a:gd name="connsiteX1" fmla="*/ 6247857 w 6613632"/>
              <a:gd name="connsiteY1" fmla="*/ 0 h 5771686"/>
              <a:gd name="connsiteX2" fmla="*/ 6358205 w 6613632"/>
              <a:gd name="connsiteY2" fmla="*/ 1371064 h 5771686"/>
              <a:gd name="connsiteX3" fmla="*/ 4701486 w 6613632"/>
              <a:gd name="connsiteY3" fmla="*/ 5747845 h 5771686"/>
              <a:gd name="connsiteX4" fmla="*/ 758 w 6613632"/>
              <a:gd name="connsiteY4" fmla="*/ 5771686 h 5771686"/>
              <a:gd name="connsiteX5" fmla="*/ 760 w 6613632"/>
              <a:gd name="connsiteY5" fmla="*/ 15957 h 5771686"/>
              <a:gd name="connsiteX0" fmla="*/ 760 w 6398386"/>
              <a:gd name="connsiteY0" fmla="*/ 15957 h 5771686"/>
              <a:gd name="connsiteX1" fmla="*/ 6247857 w 6398386"/>
              <a:gd name="connsiteY1" fmla="*/ 0 h 5771686"/>
              <a:gd name="connsiteX2" fmla="*/ 4685322 w 6398386"/>
              <a:gd name="connsiteY2" fmla="*/ 1362987 h 5771686"/>
              <a:gd name="connsiteX3" fmla="*/ 4701486 w 6398386"/>
              <a:gd name="connsiteY3" fmla="*/ 5747845 h 5771686"/>
              <a:gd name="connsiteX4" fmla="*/ 758 w 6398386"/>
              <a:gd name="connsiteY4" fmla="*/ 5771686 h 5771686"/>
              <a:gd name="connsiteX5" fmla="*/ 760 w 6398386"/>
              <a:gd name="connsiteY5" fmla="*/ 15957 h 5771686"/>
              <a:gd name="connsiteX0" fmla="*/ 760 w 6397957"/>
              <a:gd name="connsiteY0" fmla="*/ 15957 h 5771686"/>
              <a:gd name="connsiteX1" fmla="*/ 6247857 w 6397957"/>
              <a:gd name="connsiteY1" fmla="*/ 0 h 5771686"/>
              <a:gd name="connsiteX2" fmla="*/ 4677240 w 6397957"/>
              <a:gd name="connsiteY2" fmla="*/ 1855606 h 5771686"/>
              <a:gd name="connsiteX3" fmla="*/ 4701486 w 6397957"/>
              <a:gd name="connsiteY3" fmla="*/ 5747845 h 5771686"/>
              <a:gd name="connsiteX4" fmla="*/ 758 w 6397957"/>
              <a:gd name="connsiteY4" fmla="*/ 5771686 h 5771686"/>
              <a:gd name="connsiteX5" fmla="*/ 760 w 6397957"/>
              <a:gd name="connsiteY5" fmla="*/ 15957 h 5771686"/>
              <a:gd name="connsiteX0" fmla="*/ 760 w 6399596"/>
              <a:gd name="connsiteY0" fmla="*/ 15957 h 5771686"/>
              <a:gd name="connsiteX1" fmla="*/ 6247857 w 6399596"/>
              <a:gd name="connsiteY1" fmla="*/ 0 h 5771686"/>
              <a:gd name="connsiteX2" fmla="*/ 4677240 w 6399596"/>
              <a:gd name="connsiteY2" fmla="*/ 1855606 h 5771686"/>
              <a:gd name="connsiteX3" fmla="*/ 4701486 w 6399596"/>
              <a:gd name="connsiteY3" fmla="*/ 5747845 h 5771686"/>
              <a:gd name="connsiteX4" fmla="*/ 758 w 6399596"/>
              <a:gd name="connsiteY4" fmla="*/ 5771686 h 5771686"/>
              <a:gd name="connsiteX5" fmla="*/ 760 w 6399596"/>
              <a:gd name="connsiteY5" fmla="*/ 15957 h 5771686"/>
              <a:gd name="connsiteX0" fmla="*/ 760 w 6398363"/>
              <a:gd name="connsiteY0" fmla="*/ 15957 h 5771686"/>
              <a:gd name="connsiteX1" fmla="*/ 6247857 w 6398363"/>
              <a:gd name="connsiteY1" fmla="*/ 0 h 5771686"/>
              <a:gd name="connsiteX2" fmla="*/ 4677240 w 6398363"/>
              <a:gd name="connsiteY2" fmla="*/ 1855606 h 5771686"/>
              <a:gd name="connsiteX3" fmla="*/ 4701486 w 6398363"/>
              <a:gd name="connsiteY3" fmla="*/ 5747845 h 5771686"/>
              <a:gd name="connsiteX4" fmla="*/ 758 w 6398363"/>
              <a:gd name="connsiteY4" fmla="*/ 5771686 h 5771686"/>
              <a:gd name="connsiteX5" fmla="*/ 760 w 6398363"/>
              <a:gd name="connsiteY5" fmla="*/ 15957 h 5771686"/>
              <a:gd name="connsiteX0" fmla="*/ 760 w 6383511"/>
              <a:gd name="connsiteY0" fmla="*/ 15957 h 5771686"/>
              <a:gd name="connsiteX1" fmla="*/ 6247857 w 6383511"/>
              <a:gd name="connsiteY1" fmla="*/ 0 h 5771686"/>
              <a:gd name="connsiteX2" fmla="*/ 4677240 w 6383511"/>
              <a:gd name="connsiteY2" fmla="*/ 1855606 h 5771686"/>
              <a:gd name="connsiteX3" fmla="*/ 4701486 w 6383511"/>
              <a:gd name="connsiteY3" fmla="*/ 5747845 h 5771686"/>
              <a:gd name="connsiteX4" fmla="*/ 758 w 6383511"/>
              <a:gd name="connsiteY4" fmla="*/ 5771686 h 5771686"/>
              <a:gd name="connsiteX5" fmla="*/ 760 w 6383511"/>
              <a:gd name="connsiteY5" fmla="*/ 15957 h 5771686"/>
              <a:gd name="connsiteX0" fmla="*/ 760 w 6383511"/>
              <a:gd name="connsiteY0" fmla="*/ 15957 h 5771686"/>
              <a:gd name="connsiteX1" fmla="*/ 6247857 w 6383511"/>
              <a:gd name="connsiteY1" fmla="*/ 0 h 5771686"/>
              <a:gd name="connsiteX2" fmla="*/ 4677240 w 6383511"/>
              <a:gd name="connsiteY2" fmla="*/ 1855606 h 5771686"/>
              <a:gd name="connsiteX3" fmla="*/ 4701486 w 6383511"/>
              <a:gd name="connsiteY3" fmla="*/ 5747845 h 5771686"/>
              <a:gd name="connsiteX4" fmla="*/ 758 w 6383511"/>
              <a:gd name="connsiteY4" fmla="*/ 5771686 h 5771686"/>
              <a:gd name="connsiteX5" fmla="*/ 760 w 6383511"/>
              <a:gd name="connsiteY5" fmla="*/ 15957 h 5771686"/>
              <a:gd name="connsiteX0" fmla="*/ 760 w 6248158"/>
              <a:gd name="connsiteY0" fmla="*/ 15957 h 5771686"/>
              <a:gd name="connsiteX1" fmla="*/ 6247857 w 6248158"/>
              <a:gd name="connsiteY1" fmla="*/ 0 h 5771686"/>
              <a:gd name="connsiteX2" fmla="*/ 4677240 w 6248158"/>
              <a:gd name="connsiteY2" fmla="*/ 1855606 h 5771686"/>
              <a:gd name="connsiteX3" fmla="*/ 4701486 w 6248158"/>
              <a:gd name="connsiteY3" fmla="*/ 5747845 h 5771686"/>
              <a:gd name="connsiteX4" fmla="*/ 758 w 6248158"/>
              <a:gd name="connsiteY4" fmla="*/ 5771686 h 5771686"/>
              <a:gd name="connsiteX5" fmla="*/ 760 w 6248158"/>
              <a:gd name="connsiteY5" fmla="*/ 15957 h 5771686"/>
              <a:gd name="connsiteX0" fmla="*/ 760 w 6248157"/>
              <a:gd name="connsiteY0" fmla="*/ 15957 h 5771686"/>
              <a:gd name="connsiteX1" fmla="*/ 6247857 w 6248157"/>
              <a:gd name="connsiteY1" fmla="*/ 0 h 5771686"/>
              <a:gd name="connsiteX2" fmla="*/ 4677240 w 6248157"/>
              <a:gd name="connsiteY2" fmla="*/ 1855606 h 5771686"/>
              <a:gd name="connsiteX3" fmla="*/ 4701486 w 6248157"/>
              <a:gd name="connsiteY3" fmla="*/ 5747845 h 5771686"/>
              <a:gd name="connsiteX4" fmla="*/ 758 w 6248157"/>
              <a:gd name="connsiteY4" fmla="*/ 5771686 h 5771686"/>
              <a:gd name="connsiteX5" fmla="*/ 760 w 6248157"/>
              <a:gd name="connsiteY5" fmla="*/ 15957 h 5771686"/>
              <a:gd name="connsiteX0" fmla="*/ 760 w 6248157"/>
              <a:gd name="connsiteY0" fmla="*/ 15957 h 5796477"/>
              <a:gd name="connsiteX1" fmla="*/ 6247857 w 6248157"/>
              <a:gd name="connsiteY1" fmla="*/ 0 h 5796477"/>
              <a:gd name="connsiteX2" fmla="*/ 4677240 w 6248157"/>
              <a:gd name="connsiteY2" fmla="*/ 1855606 h 5796477"/>
              <a:gd name="connsiteX3" fmla="*/ 4701486 w 6248157"/>
              <a:gd name="connsiteY3" fmla="*/ 5796477 h 5796477"/>
              <a:gd name="connsiteX4" fmla="*/ 758 w 6248157"/>
              <a:gd name="connsiteY4" fmla="*/ 5771686 h 5796477"/>
              <a:gd name="connsiteX5" fmla="*/ 760 w 6248157"/>
              <a:gd name="connsiteY5" fmla="*/ 15957 h 5796477"/>
              <a:gd name="connsiteX0" fmla="*/ 760 w 6248157"/>
              <a:gd name="connsiteY0" fmla="*/ 15957 h 5800981"/>
              <a:gd name="connsiteX1" fmla="*/ 6247857 w 6248157"/>
              <a:gd name="connsiteY1" fmla="*/ 0 h 5800981"/>
              <a:gd name="connsiteX2" fmla="*/ 4677240 w 6248157"/>
              <a:gd name="connsiteY2" fmla="*/ 1855606 h 5800981"/>
              <a:gd name="connsiteX3" fmla="*/ 4701486 w 6248157"/>
              <a:gd name="connsiteY3" fmla="*/ 5796477 h 5800981"/>
              <a:gd name="connsiteX4" fmla="*/ 758 w 6248157"/>
              <a:gd name="connsiteY4" fmla="*/ 5800981 h 5800981"/>
              <a:gd name="connsiteX5" fmla="*/ 760 w 6248157"/>
              <a:gd name="connsiteY5" fmla="*/ 15957 h 5800981"/>
              <a:gd name="connsiteX0" fmla="*/ 760 w 6248157"/>
              <a:gd name="connsiteY0" fmla="*/ 6192 h 5800981"/>
              <a:gd name="connsiteX1" fmla="*/ 6247857 w 6248157"/>
              <a:gd name="connsiteY1" fmla="*/ 0 h 5800981"/>
              <a:gd name="connsiteX2" fmla="*/ 4677240 w 6248157"/>
              <a:gd name="connsiteY2" fmla="*/ 1855606 h 5800981"/>
              <a:gd name="connsiteX3" fmla="*/ 4701486 w 6248157"/>
              <a:gd name="connsiteY3" fmla="*/ 5796477 h 5800981"/>
              <a:gd name="connsiteX4" fmla="*/ 758 w 6248157"/>
              <a:gd name="connsiteY4" fmla="*/ 5800981 h 5800981"/>
              <a:gd name="connsiteX5" fmla="*/ 760 w 6248157"/>
              <a:gd name="connsiteY5" fmla="*/ 6192 h 580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8157" h="5800981">
                <a:moveTo>
                  <a:pt x="760" y="6192"/>
                </a:moveTo>
                <a:lnTo>
                  <a:pt x="6247857" y="0"/>
                </a:lnTo>
                <a:cubicBezTo>
                  <a:pt x="6273275" y="16151"/>
                  <a:pt x="4677240" y="4549"/>
                  <a:pt x="4677240" y="1855606"/>
                </a:cubicBezTo>
                <a:lnTo>
                  <a:pt x="4701486" y="5796477"/>
                </a:lnTo>
                <a:lnTo>
                  <a:pt x="758" y="5800981"/>
                </a:lnTo>
                <a:cubicBezTo>
                  <a:pt x="-1870" y="4053198"/>
                  <a:pt x="3388" y="1753975"/>
                  <a:pt x="760" y="6192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0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 + banner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: s jedním zakulaceným rohem 10">
            <a:extLst>
              <a:ext uri="{FF2B5EF4-FFF2-40B4-BE49-F238E27FC236}">
                <a16:creationId xmlns:a16="http://schemas.microsoft.com/office/drawing/2014/main" id="{364F9DC0-2428-4F5A-9A6E-17F3BF687C2E}"/>
              </a:ext>
            </a:extLst>
          </p:cNvPr>
          <p:cNvSpPr/>
          <p:nvPr userDrawn="1"/>
        </p:nvSpPr>
        <p:spPr>
          <a:xfrm rot="5400000" flipH="1">
            <a:off x="963278" y="240681"/>
            <a:ext cx="5654041" cy="7580596"/>
          </a:xfrm>
          <a:prstGeom prst="round1Rect">
            <a:avLst>
              <a:gd name="adj" fmla="val 27542"/>
            </a:avLst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78D37002-CEE8-40DF-BB5E-C742D64476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621" y="2884597"/>
            <a:ext cx="5639670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15" name="Podnadpis 2">
            <a:extLst>
              <a:ext uri="{FF2B5EF4-FFF2-40B4-BE49-F238E27FC236}">
                <a16:creationId xmlns:a16="http://schemas.microsoft.com/office/drawing/2014/main" id="{43E9E636-91AA-4575-AE59-DCD3A87DE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4667" y="4286446"/>
            <a:ext cx="5639669" cy="1828604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pic>
        <p:nvPicPr>
          <p:cNvPr id="17" name="Obrázek 16" descr="Obsah obrázku objekt&#10;&#10;Popis byl vytvořen automaticky">
            <a:extLst>
              <a:ext uri="{FF2B5EF4-FFF2-40B4-BE49-F238E27FC236}">
                <a16:creationId xmlns:a16="http://schemas.microsoft.com/office/drawing/2014/main" id="{8BF535D9-648E-49E6-B1AB-4F24C46D6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458837" y="307398"/>
            <a:ext cx="2355466" cy="632293"/>
          </a:xfrm>
          <a:prstGeom prst="rect">
            <a:avLst/>
          </a:prstGeom>
        </p:spPr>
      </p:pic>
      <p:sp>
        <p:nvSpPr>
          <p:cNvPr id="18" name="Zástupný text 13">
            <a:extLst>
              <a:ext uri="{FF2B5EF4-FFF2-40B4-BE49-F238E27FC236}">
                <a16:creationId xmlns:a16="http://schemas.microsoft.com/office/drawing/2014/main" id="{F1FFE24C-20B4-4DE8-B3F1-FDA86249D6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5570" y="2262938"/>
            <a:ext cx="5639670" cy="4651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Jméno Příjmení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C267757-8D49-491F-89FC-053F700DBF32}"/>
              </a:ext>
            </a:extLst>
          </p:cNvPr>
          <p:cNvSpPr txBox="1">
            <a:spLocks/>
          </p:cNvSpPr>
          <p:nvPr userDrawn="1"/>
        </p:nvSpPr>
        <p:spPr>
          <a:xfrm>
            <a:off x="5268126" y="6386542"/>
            <a:ext cx="1544525" cy="23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© CEDA </a:t>
            </a:r>
            <a:r>
              <a:rPr lang="cs-CZ" sz="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Maps</a:t>
            </a:r>
            <a:r>
              <a:rPr lang="cs-CZ" sz="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a.s.   </a:t>
            </a:r>
            <a:r>
              <a:rPr lang="pt" sz="800" b="1" dirty="0">
                <a:solidFill>
                  <a:srgbClr val="F1001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ceda.cz</a:t>
            </a:r>
            <a:endParaRPr lang="cs-CZ" sz="800" b="1" dirty="0">
              <a:solidFill>
                <a:srgbClr val="F1001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0" name="Zástupný symbol obrázku 4">
            <a:extLst>
              <a:ext uri="{FF2B5EF4-FFF2-40B4-BE49-F238E27FC236}">
                <a16:creationId xmlns:a16="http://schemas.microsoft.com/office/drawing/2014/main" id="{499386F1-411D-4723-BE85-446BABFEF5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6044548" y="1203892"/>
            <a:ext cx="6147452" cy="5658502"/>
          </a:xfrm>
          <a:custGeom>
            <a:avLst/>
            <a:gdLst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905500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905500"/>
              <a:gd name="connsiteX1" fmla="*/ 10638511 w 12001500"/>
              <a:gd name="connsiteY1" fmla="*/ 0 h 5905500"/>
              <a:gd name="connsiteX2" fmla="*/ 12001500 w 12001500"/>
              <a:gd name="connsiteY2" fmla="*/ 1362989 h 5905500"/>
              <a:gd name="connsiteX3" fmla="*/ 12001500 w 12001500"/>
              <a:gd name="connsiteY3" fmla="*/ 5188169 h 5905500"/>
              <a:gd name="connsiteX4" fmla="*/ 0 w 12001500"/>
              <a:gd name="connsiteY4" fmla="*/ 5905500 h 5905500"/>
              <a:gd name="connsiteX5" fmla="*/ 0 w 12001500"/>
              <a:gd name="connsiteY5" fmla="*/ 0 h 5905500"/>
              <a:gd name="connsiteX0" fmla="*/ 0 w 12001500"/>
              <a:gd name="connsiteY0" fmla="*/ 0 h 5243349"/>
              <a:gd name="connsiteX1" fmla="*/ 10638511 w 12001500"/>
              <a:gd name="connsiteY1" fmla="*/ 0 h 5243349"/>
              <a:gd name="connsiteX2" fmla="*/ 12001500 w 12001500"/>
              <a:gd name="connsiteY2" fmla="*/ 1362989 h 5243349"/>
              <a:gd name="connsiteX3" fmla="*/ 12001500 w 12001500"/>
              <a:gd name="connsiteY3" fmla="*/ 5188169 h 5243349"/>
              <a:gd name="connsiteX4" fmla="*/ 7883 w 12001500"/>
              <a:gd name="connsiteY4" fmla="*/ 5243349 h 5243349"/>
              <a:gd name="connsiteX5" fmla="*/ 0 w 12001500"/>
              <a:gd name="connsiteY5" fmla="*/ 0 h 5243349"/>
              <a:gd name="connsiteX0" fmla="*/ 0 w 12001500"/>
              <a:gd name="connsiteY0" fmla="*/ 0 h 5188169"/>
              <a:gd name="connsiteX1" fmla="*/ 10638511 w 12001500"/>
              <a:gd name="connsiteY1" fmla="*/ 0 h 5188169"/>
              <a:gd name="connsiteX2" fmla="*/ 12001500 w 12001500"/>
              <a:gd name="connsiteY2" fmla="*/ 1362989 h 5188169"/>
              <a:gd name="connsiteX3" fmla="*/ 12001500 w 12001500"/>
              <a:gd name="connsiteY3" fmla="*/ 5188169 h 5188169"/>
              <a:gd name="connsiteX4" fmla="*/ 15765 w 12001500"/>
              <a:gd name="connsiteY4" fmla="*/ 5180287 h 5188169"/>
              <a:gd name="connsiteX5" fmla="*/ 0 w 12001500"/>
              <a:gd name="connsiteY5" fmla="*/ 0 h 5188169"/>
              <a:gd name="connsiteX0" fmla="*/ 0 w 12001500"/>
              <a:gd name="connsiteY0" fmla="*/ 0 h 5188170"/>
              <a:gd name="connsiteX1" fmla="*/ 10638511 w 12001500"/>
              <a:gd name="connsiteY1" fmla="*/ 0 h 5188170"/>
              <a:gd name="connsiteX2" fmla="*/ 12001500 w 12001500"/>
              <a:gd name="connsiteY2" fmla="*/ 1362989 h 5188170"/>
              <a:gd name="connsiteX3" fmla="*/ 12001500 w 12001500"/>
              <a:gd name="connsiteY3" fmla="*/ 5188169 h 5188170"/>
              <a:gd name="connsiteX4" fmla="*/ 6101254 w 12001500"/>
              <a:gd name="connsiteY4" fmla="*/ 5188170 h 5188170"/>
              <a:gd name="connsiteX5" fmla="*/ 0 w 12001500"/>
              <a:gd name="connsiteY5" fmla="*/ 0 h 5188170"/>
              <a:gd name="connsiteX0" fmla="*/ 0 w 5916010"/>
              <a:gd name="connsiteY0" fmla="*/ 7882 h 5188170"/>
              <a:gd name="connsiteX1" fmla="*/ 4553021 w 5916010"/>
              <a:gd name="connsiteY1" fmla="*/ 0 h 5188170"/>
              <a:gd name="connsiteX2" fmla="*/ 5916010 w 5916010"/>
              <a:gd name="connsiteY2" fmla="*/ 1362989 h 5188170"/>
              <a:gd name="connsiteX3" fmla="*/ 5916010 w 5916010"/>
              <a:gd name="connsiteY3" fmla="*/ 5188169 h 5188170"/>
              <a:gd name="connsiteX4" fmla="*/ 15764 w 5916010"/>
              <a:gd name="connsiteY4" fmla="*/ 5188170 h 5188170"/>
              <a:gd name="connsiteX5" fmla="*/ 0 w 5916010"/>
              <a:gd name="connsiteY5" fmla="*/ 7882 h 5188170"/>
              <a:gd name="connsiteX0" fmla="*/ 0 w 6215555"/>
              <a:gd name="connsiteY0" fmla="*/ 7882 h 5188170"/>
              <a:gd name="connsiteX1" fmla="*/ 4852566 w 6215555"/>
              <a:gd name="connsiteY1" fmla="*/ 0 h 5188170"/>
              <a:gd name="connsiteX2" fmla="*/ 6215555 w 6215555"/>
              <a:gd name="connsiteY2" fmla="*/ 1362989 h 5188170"/>
              <a:gd name="connsiteX3" fmla="*/ 6215555 w 6215555"/>
              <a:gd name="connsiteY3" fmla="*/ 5188169 h 5188170"/>
              <a:gd name="connsiteX4" fmla="*/ 315309 w 6215555"/>
              <a:gd name="connsiteY4" fmla="*/ 5188170 h 5188170"/>
              <a:gd name="connsiteX5" fmla="*/ 0 w 6215555"/>
              <a:gd name="connsiteY5" fmla="*/ 7882 h 5188170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188169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7882 h 5763611"/>
              <a:gd name="connsiteX1" fmla="*/ 4860800 w 6223789"/>
              <a:gd name="connsiteY1" fmla="*/ 0 h 5763611"/>
              <a:gd name="connsiteX2" fmla="*/ 6223789 w 6223789"/>
              <a:gd name="connsiteY2" fmla="*/ 1362989 h 5763611"/>
              <a:gd name="connsiteX3" fmla="*/ 6223789 w 6223789"/>
              <a:gd name="connsiteY3" fmla="*/ 5747845 h 5763611"/>
              <a:gd name="connsiteX4" fmla="*/ 349 w 6223789"/>
              <a:gd name="connsiteY4" fmla="*/ 5763611 h 5763611"/>
              <a:gd name="connsiteX5" fmla="*/ 8234 w 6223789"/>
              <a:gd name="connsiteY5" fmla="*/ 7882 h 5763611"/>
              <a:gd name="connsiteX0" fmla="*/ 8234 w 6223789"/>
              <a:gd name="connsiteY0" fmla="*/ 0 h 5763612"/>
              <a:gd name="connsiteX1" fmla="*/ 4860800 w 6223789"/>
              <a:gd name="connsiteY1" fmla="*/ 1 h 5763612"/>
              <a:gd name="connsiteX2" fmla="*/ 6223789 w 6223789"/>
              <a:gd name="connsiteY2" fmla="*/ 1362990 h 5763612"/>
              <a:gd name="connsiteX3" fmla="*/ 6223789 w 6223789"/>
              <a:gd name="connsiteY3" fmla="*/ 5747846 h 5763612"/>
              <a:gd name="connsiteX4" fmla="*/ 349 w 6223789"/>
              <a:gd name="connsiteY4" fmla="*/ 5763612 h 5763612"/>
              <a:gd name="connsiteX5" fmla="*/ 8234 w 6223789"/>
              <a:gd name="connsiteY5" fmla="*/ 0 h 5763612"/>
              <a:gd name="connsiteX0" fmla="*/ 141926 w 6357481"/>
              <a:gd name="connsiteY0" fmla="*/ 0 h 5763612"/>
              <a:gd name="connsiteX1" fmla="*/ 4994492 w 6357481"/>
              <a:gd name="connsiteY1" fmla="*/ 1 h 5763612"/>
              <a:gd name="connsiteX2" fmla="*/ 6357481 w 6357481"/>
              <a:gd name="connsiteY2" fmla="*/ 1362990 h 5763612"/>
              <a:gd name="connsiteX3" fmla="*/ 6357481 w 6357481"/>
              <a:gd name="connsiteY3" fmla="*/ 5747846 h 5763612"/>
              <a:gd name="connsiteX4" fmla="*/ 34 w 6357481"/>
              <a:gd name="connsiteY4" fmla="*/ 5763612 h 5763612"/>
              <a:gd name="connsiteX5" fmla="*/ 141926 w 6357481"/>
              <a:gd name="connsiteY5" fmla="*/ 0 h 5763612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6358205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5283358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4612589 w 6358205"/>
              <a:gd name="connsiteY3" fmla="*/ 5747845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358205"/>
              <a:gd name="connsiteY0" fmla="*/ 7882 h 5763611"/>
              <a:gd name="connsiteX1" fmla="*/ 4995216 w 6358205"/>
              <a:gd name="connsiteY1" fmla="*/ 0 h 5763611"/>
              <a:gd name="connsiteX2" fmla="*/ 6358205 w 6358205"/>
              <a:gd name="connsiteY2" fmla="*/ 1362989 h 5763611"/>
              <a:gd name="connsiteX3" fmla="*/ 4701486 w 6358205"/>
              <a:gd name="connsiteY3" fmla="*/ 5739770 h 5763611"/>
              <a:gd name="connsiteX4" fmla="*/ 758 w 6358205"/>
              <a:gd name="connsiteY4" fmla="*/ 5763611 h 5763611"/>
              <a:gd name="connsiteX5" fmla="*/ 760 w 6358205"/>
              <a:gd name="connsiteY5" fmla="*/ 7882 h 5763611"/>
              <a:gd name="connsiteX0" fmla="*/ 760 w 6613632"/>
              <a:gd name="connsiteY0" fmla="*/ 15957 h 5771686"/>
              <a:gd name="connsiteX1" fmla="*/ 6247857 w 6613632"/>
              <a:gd name="connsiteY1" fmla="*/ 0 h 5771686"/>
              <a:gd name="connsiteX2" fmla="*/ 6358205 w 6613632"/>
              <a:gd name="connsiteY2" fmla="*/ 1371064 h 5771686"/>
              <a:gd name="connsiteX3" fmla="*/ 4701486 w 6613632"/>
              <a:gd name="connsiteY3" fmla="*/ 5747845 h 5771686"/>
              <a:gd name="connsiteX4" fmla="*/ 758 w 6613632"/>
              <a:gd name="connsiteY4" fmla="*/ 5771686 h 5771686"/>
              <a:gd name="connsiteX5" fmla="*/ 760 w 6613632"/>
              <a:gd name="connsiteY5" fmla="*/ 15957 h 5771686"/>
              <a:gd name="connsiteX0" fmla="*/ 760 w 6398386"/>
              <a:gd name="connsiteY0" fmla="*/ 15957 h 5771686"/>
              <a:gd name="connsiteX1" fmla="*/ 6247857 w 6398386"/>
              <a:gd name="connsiteY1" fmla="*/ 0 h 5771686"/>
              <a:gd name="connsiteX2" fmla="*/ 4685322 w 6398386"/>
              <a:gd name="connsiteY2" fmla="*/ 1362987 h 5771686"/>
              <a:gd name="connsiteX3" fmla="*/ 4701486 w 6398386"/>
              <a:gd name="connsiteY3" fmla="*/ 5747845 h 5771686"/>
              <a:gd name="connsiteX4" fmla="*/ 758 w 6398386"/>
              <a:gd name="connsiteY4" fmla="*/ 5771686 h 5771686"/>
              <a:gd name="connsiteX5" fmla="*/ 760 w 6398386"/>
              <a:gd name="connsiteY5" fmla="*/ 15957 h 5771686"/>
              <a:gd name="connsiteX0" fmla="*/ 760 w 6397957"/>
              <a:gd name="connsiteY0" fmla="*/ 15957 h 5771686"/>
              <a:gd name="connsiteX1" fmla="*/ 6247857 w 6397957"/>
              <a:gd name="connsiteY1" fmla="*/ 0 h 5771686"/>
              <a:gd name="connsiteX2" fmla="*/ 4677240 w 6397957"/>
              <a:gd name="connsiteY2" fmla="*/ 1855606 h 5771686"/>
              <a:gd name="connsiteX3" fmla="*/ 4701486 w 6397957"/>
              <a:gd name="connsiteY3" fmla="*/ 5747845 h 5771686"/>
              <a:gd name="connsiteX4" fmla="*/ 758 w 6397957"/>
              <a:gd name="connsiteY4" fmla="*/ 5771686 h 5771686"/>
              <a:gd name="connsiteX5" fmla="*/ 760 w 6397957"/>
              <a:gd name="connsiteY5" fmla="*/ 15957 h 5771686"/>
              <a:gd name="connsiteX0" fmla="*/ 760 w 6399596"/>
              <a:gd name="connsiteY0" fmla="*/ 15957 h 5771686"/>
              <a:gd name="connsiteX1" fmla="*/ 6247857 w 6399596"/>
              <a:gd name="connsiteY1" fmla="*/ 0 h 5771686"/>
              <a:gd name="connsiteX2" fmla="*/ 4677240 w 6399596"/>
              <a:gd name="connsiteY2" fmla="*/ 1855606 h 5771686"/>
              <a:gd name="connsiteX3" fmla="*/ 4701486 w 6399596"/>
              <a:gd name="connsiteY3" fmla="*/ 5747845 h 5771686"/>
              <a:gd name="connsiteX4" fmla="*/ 758 w 6399596"/>
              <a:gd name="connsiteY4" fmla="*/ 5771686 h 5771686"/>
              <a:gd name="connsiteX5" fmla="*/ 760 w 6399596"/>
              <a:gd name="connsiteY5" fmla="*/ 15957 h 5771686"/>
              <a:gd name="connsiteX0" fmla="*/ 760 w 6398363"/>
              <a:gd name="connsiteY0" fmla="*/ 15957 h 5771686"/>
              <a:gd name="connsiteX1" fmla="*/ 6247857 w 6398363"/>
              <a:gd name="connsiteY1" fmla="*/ 0 h 5771686"/>
              <a:gd name="connsiteX2" fmla="*/ 4677240 w 6398363"/>
              <a:gd name="connsiteY2" fmla="*/ 1855606 h 5771686"/>
              <a:gd name="connsiteX3" fmla="*/ 4701486 w 6398363"/>
              <a:gd name="connsiteY3" fmla="*/ 5747845 h 5771686"/>
              <a:gd name="connsiteX4" fmla="*/ 758 w 6398363"/>
              <a:gd name="connsiteY4" fmla="*/ 5771686 h 5771686"/>
              <a:gd name="connsiteX5" fmla="*/ 760 w 6398363"/>
              <a:gd name="connsiteY5" fmla="*/ 15957 h 5771686"/>
              <a:gd name="connsiteX0" fmla="*/ 760 w 6383511"/>
              <a:gd name="connsiteY0" fmla="*/ 15957 h 5771686"/>
              <a:gd name="connsiteX1" fmla="*/ 6247857 w 6383511"/>
              <a:gd name="connsiteY1" fmla="*/ 0 h 5771686"/>
              <a:gd name="connsiteX2" fmla="*/ 4677240 w 6383511"/>
              <a:gd name="connsiteY2" fmla="*/ 1855606 h 5771686"/>
              <a:gd name="connsiteX3" fmla="*/ 4701486 w 6383511"/>
              <a:gd name="connsiteY3" fmla="*/ 5747845 h 5771686"/>
              <a:gd name="connsiteX4" fmla="*/ 758 w 6383511"/>
              <a:gd name="connsiteY4" fmla="*/ 5771686 h 5771686"/>
              <a:gd name="connsiteX5" fmla="*/ 760 w 6383511"/>
              <a:gd name="connsiteY5" fmla="*/ 15957 h 5771686"/>
              <a:gd name="connsiteX0" fmla="*/ 760 w 6383511"/>
              <a:gd name="connsiteY0" fmla="*/ 15957 h 5771686"/>
              <a:gd name="connsiteX1" fmla="*/ 6247857 w 6383511"/>
              <a:gd name="connsiteY1" fmla="*/ 0 h 5771686"/>
              <a:gd name="connsiteX2" fmla="*/ 4677240 w 6383511"/>
              <a:gd name="connsiteY2" fmla="*/ 1855606 h 5771686"/>
              <a:gd name="connsiteX3" fmla="*/ 4701486 w 6383511"/>
              <a:gd name="connsiteY3" fmla="*/ 5747845 h 5771686"/>
              <a:gd name="connsiteX4" fmla="*/ 758 w 6383511"/>
              <a:gd name="connsiteY4" fmla="*/ 5771686 h 5771686"/>
              <a:gd name="connsiteX5" fmla="*/ 760 w 6383511"/>
              <a:gd name="connsiteY5" fmla="*/ 15957 h 5771686"/>
              <a:gd name="connsiteX0" fmla="*/ 760 w 6248158"/>
              <a:gd name="connsiteY0" fmla="*/ 15957 h 5771686"/>
              <a:gd name="connsiteX1" fmla="*/ 6247857 w 6248158"/>
              <a:gd name="connsiteY1" fmla="*/ 0 h 5771686"/>
              <a:gd name="connsiteX2" fmla="*/ 4677240 w 6248158"/>
              <a:gd name="connsiteY2" fmla="*/ 1855606 h 5771686"/>
              <a:gd name="connsiteX3" fmla="*/ 4701486 w 6248158"/>
              <a:gd name="connsiteY3" fmla="*/ 5747845 h 5771686"/>
              <a:gd name="connsiteX4" fmla="*/ 758 w 6248158"/>
              <a:gd name="connsiteY4" fmla="*/ 5771686 h 5771686"/>
              <a:gd name="connsiteX5" fmla="*/ 760 w 6248158"/>
              <a:gd name="connsiteY5" fmla="*/ 15957 h 5771686"/>
              <a:gd name="connsiteX0" fmla="*/ 760 w 6248157"/>
              <a:gd name="connsiteY0" fmla="*/ 15957 h 5771686"/>
              <a:gd name="connsiteX1" fmla="*/ 6247857 w 6248157"/>
              <a:gd name="connsiteY1" fmla="*/ 0 h 5771686"/>
              <a:gd name="connsiteX2" fmla="*/ 4677240 w 6248157"/>
              <a:gd name="connsiteY2" fmla="*/ 1855606 h 5771686"/>
              <a:gd name="connsiteX3" fmla="*/ 4701486 w 6248157"/>
              <a:gd name="connsiteY3" fmla="*/ 5747845 h 5771686"/>
              <a:gd name="connsiteX4" fmla="*/ 758 w 6248157"/>
              <a:gd name="connsiteY4" fmla="*/ 5771686 h 5771686"/>
              <a:gd name="connsiteX5" fmla="*/ 760 w 6248157"/>
              <a:gd name="connsiteY5" fmla="*/ 15957 h 5771686"/>
              <a:gd name="connsiteX0" fmla="*/ 760 w 6248157"/>
              <a:gd name="connsiteY0" fmla="*/ 15957 h 5796477"/>
              <a:gd name="connsiteX1" fmla="*/ 6247857 w 6248157"/>
              <a:gd name="connsiteY1" fmla="*/ 0 h 5796477"/>
              <a:gd name="connsiteX2" fmla="*/ 4677240 w 6248157"/>
              <a:gd name="connsiteY2" fmla="*/ 1855606 h 5796477"/>
              <a:gd name="connsiteX3" fmla="*/ 4701486 w 6248157"/>
              <a:gd name="connsiteY3" fmla="*/ 5796477 h 5796477"/>
              <a:gd name="connsiteX4" fmla="*/ 758 w 6248157"/>
              <a:gd name="connsiteY4" fmla="*/ 5771686 h 5796477"/>
              <a:gd name="connsiteX5" fmla="*/ 760 w 6248157"/>
              <a:gd name="connsiteY5" fmla="*/ 15957 h 5796477"/>
              <a:gd name="connsiteX0" fmla="*/ 760 w 6248157"/>
              <a:gd name="connsiteY0" fmla="*/ 6192 h 5796477"/>
              <a:gd name="connsiteX1" fmla="*/ 6247857 w 6248157"/>
              <a:gd name="connsiteY1" fmla="*/ 0 h 5796477"/>
              <a:gd name="connsiteX2" fmla="*/ 4677240 w 6248157"/>
              <a:gd name="connsiteY2" fmla="*/ 1855606 h 5796477"/>
              <a:gd name="connsiteX3" fmla="*/ 4701486 w 6248157"/>
              <a:gd name="connsiteY3" fmla="*/ 5796477 h 5796477"/>
              <a:gd name="connsiteX4" fmla="*/ 758 w 6248157"/>
              <a:gd name="connsiteY4" fmla="*/ 5771686 h 5796477"/>
              <a:gd name="connsiteX5" fmla="*/ 760 w 6248157"/>
              <a:gd name="connsiteY5" fmla="*/ 6192 h 5796477"/>
              <a:gd name="connsiteX0" fmla="*/ 760 w 6248157"/>
              <a:gd name="connsiteY0" fmla="*/ 6192 h 5800981"/>
              <a:gd name="connsiteX1" fmla="*/ 6247857 w 6248157"/>
              <a:gd name="connsiteY1" fmla="*/ 0 h 5800981"/>
              <a:gd name="connsiteX2" fmla="*/ 4677240 w 6248157"/>
              <a:gd name="connsiteY2" fmla="*/ 1855606 h 5800981"/>
              <a:gd name="connsiteX3" fmla="*/ 4701486 w 6248157"/>
              <a:gd name="connsiteY3" fmla="*/ 5796477 h 5800981"/>
              <a:gd name="connsiteX4" fmla="*/ 758 w 6248157"/>
              <a:gd name="connsiteY4" fmla="*/ 5800981 h 5800981"/>
              <a:gd name="connsiteX5" fmla="*/ 760 w 6248157"/>
              <a:gd name="connsiteY5" fmla="*/ 6192 h 580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8157" h="5800981">
                <a:moveTo>
                  <a:pt x="760" y="6192"/>
                </a:moveTo>
                <a:lnTo>
                  <a:pt x="6247857" y="0"/>
                </a:lnTo>
                <a:cubicBezTo>
                  <a:pt x="6273275" y="16151"/>
                  <a:pt x="4677240" y="4549"/>
                  <a:pt x="4677240" y="1855606"/>
                </a:cubicBezTo>
                <a:lnTo>
                  <a:pt x="4701486" y="5796477"/>
                </a:lnTo>
                <a:lnTo>
                  <a:pt x="758" y="5800981"/>
                </a:lnTo>
                <a:cubicBezTo>
                  <a:pt x="-1870" y="4053198"/>
                  <a:pt x="3388" y="1753975"/>
                  <a:pt x="760" y="6192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/>
          <a:lstStyle>
            <a:lvl1pPr marL="12600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02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_MAP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E8B79A9-6BD0-40C4-9044-CB1C898DD01B}"/>
              </a:ext>
            </a:extLst>
          </p:cNvPr>
          <p:cNvSpPr/>
          <p:nvPr userDrawn="1"/>
        </p:nvSpPr>
        <p:spPr>
          <a:xfrm>
            <a:off x="0" y="0"/>
            <a:ext cx="12192000" cy="119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s jedním zakulaceným rohem 14">
            <a:extLst>
              <a:ext uri="{FF2B5EF4-FFF2-40B4-BE49-F238E27FC236}">
                <a16:creationId xmlns:a16="http://schemas.microsoft.com/office/drawing/2014/main" id="{D08E6749-7F34-4573-90FB-0451FFF9F901}"/>
              </a:ext>
            </a:extLst>
          </p:cNvPr>
          <p:cNvSpPr/>
          <p:nvPr userDrawn="1"/>
        </p:nvSpPr>
        <p:spPr>
          <a:xfrm rot="16200000">
            <a:off x="7343964" y="2009963"/>
            <a:ext cx="3540036" cy="6156041"/>
          </a:xfrm>
          <a:custGeom>
            <a:avLst/>
            <a:gdLst>
              <a:gd name="connsiteX0" fmla="*/ 0 w 3540035"/>
              <a:gd name="connsiteY0" fmla="*/ 0 h 6165670"/>
              <a:gd name="connsiteX1" fmla="*/ 1971339 w 3540035"/>
              <a:gd name="connsiteY1" fmla="*/ 0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0 h 6165670"/>
              <a:gd name="connsiteX1" fmla="*/ 1923212 w 3540035"/>
              <a:gd name="connsiteY1" fmla="*/ 154008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0 h 6165670"/>
              <a:gd name="connsiteX1" fmla="*/ 1990589 w 3540035"/>
              <a:gd name="connsiteY1" fmla="*/ 19257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513028 h 6678698"/>
              <a:gd name="connsiteX1" fmla="*/ 1990589 w 3540035"/>
              <a:gd name="connsiteY1" fmla="*/ 532285 h 6678698"/>
              <a:gd name="connsiteX2" fmla="*/ 3540035 w 3540035"/>
              <a:gd name="connsiteY2" fmla="*/ 2081724 h 6678698"/>
              <a:gd name="connsiteX3" fmla="*/ 3540035 w 3540035"/>
              <a:gd name="connsiteY3" fmla="*/ 6678698 h 6678698"/>
              <a:gd name="connsiteX4" fmla="*/ 0 w 3540035"/>
              <a:gd name="connsiteY4" fmla="*/ 6678698 h 6678698"/>
              <a:gd name="connsiteX5" fmla="*/ 0 w 3540035"/>
              <a:gd name="connsiteY5" fmla="*/ 513028 h 6678698"/>
              <a:gd name="connsiteX0" fmla="*/ 0 w 3540035"/>
              <a:gd name="connsiteY0" fmla="*/ 0 h 6165670"/>
              <a:gd name="connsiteX1" fmla="*/ 1990589 w 3540035"/>
              <a:gd name="connsiteY1" fmla="*/ 19257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6"/>
              <a:gd name="connsiteY0" fmla="*/ 0 h 6156041"/>
              <a:gd name="connsiteX1" fmla="*/ 1990590 w 3540036"/>
              <a:gd name="connsiteY1" fmla="*/ 9628 h 6156041"/>
              <a:gd name="connsiteX2" fmla="*/ 3540036 w 3540036"/>
              <a:gd name="connsiteY2" fmla="*/ 1559067 h 6156041"/>
              <a:gd name="connsiteX3" fmla="*/ 3540036 w 3540036"/>
              <a:gd name="connsiteY3" fmla="*/ 6156041 h 6156041"/>
              <a:gd name="connsiteX4" fmla="*/ 1 w 3540036"/>
              <a:gd name="connsiteY4" fmla="*/ 6156041 h 6156041"/>
              <a:gd name="connsiteX5" fmla="*/ 0 w 3540036"/>
              <a:gd name="connsiteY5" fmla="*/ 0 h 615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0036" h="6156041">
                <a:moveTo>
                  <a:pt x="0" y="0"/>
                </a:moveTo>
                <a:lnTo>
                  <a:pt x="1990590" y="9628"/>
                </a:lnTo>
                <a:cubicBezTo>
                  <a:pt x="2856957" y="9628"/>
                  <a:pt x="3540036" y="692700"/>
                  <a:pt x="3540036" y="1559067"/>
                </a:cubicBezTo>
                <a:lnTo>
                  <a:pt x="3540036" y="6156041"/>
                </a:lnTo>
                <a:lnTo>
                  <a:pt x="1" y="6156041"/>
                </a:lnTo>
                <a:cubicBezTo>
                  <a:pt x="1" y="4104027"/>
                  <a:pt x="0" y="2052014"/>
                  <a:pt x="0" y="0"/>
                </a:cubicBezTo>
                <a:close/>
              </a:path>
            </a:pathLst>
          </a:custGeom>
          <a:gradFill flip="none" rotWithShape="1">
            <a:gsLst>
              <a:gs pos="1000">
                <a:srgbClr val="040455">
                  <a:alpha val="80000"/>
                </a:srgbClr>
              </a:gs>
              <a:gs pos="58000">
                <a:srgbClr val="040455"/>
              </a:gs>
              <a:gs pos="100000">
                <a:srgbClr val="040455"/>
              </a:gs>
            </a:gsLst>
            <a:lin ang="7500000" scaled="0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objekt&#10;&#10;Popis byl vytvořen automaticky">
            <a:extLst>
              <a:ext uri="{FF2B5EF4-FFF2-40B4-BE49-F238E27FC236}">
                <a16:creationId xmlns:a16="http://schemas.microsoft.com/office/drawing/2014/main" id="{2DC653DF-FE3F-4387-BA3A-ED94D4644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5E459B25-CAB3-4B15-8012-989D74B3AC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1452" y="4312145"/>
            <a:ext cx="4549904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8CBA7EBB-B1D1-4FFF-B120-FEA6AD02B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1498" y="5713994"/>
            <a:ext cx="4549905" cy="7617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43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_TRAFFIC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E8B79A9-6BD0-40C4-9044-CB1C898DD01B}"/>
              </a:ext>
            </a:extLst>
          </p:cNvPr>
          <p:cNvSpPr/>
          <p:nvPr userDrawn="1"/>
        </p:nvSpPr>
        <p:spPr>
          <a:xfrm>
            <a:off x="0" y="0"/>
            <a:ext cx="12192000" cy="119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s jedním zakulaceným rohem 14">
            <a:extLst>
              <a:ext uri="{FF2B5EF4-FFF2-40B4-BE49-F238E27FC236}">
                <a16:creationId xmlns:a16="http://schemas.microsoft.com/office/drawing/2014/main" id="{D08E6749-7F34-4573-90FB-0451FFF9F901}"/>
              </a:ext>
            </a:extLst>
          </p:cNvPr>
          <p:cNvSpPr/>
          <p:nvPr userDrawn="1"/>
        </p:nvSpPr>
        <p:spPr>
          <a:xfrm rot="16200000">
            <a:off x="7343964" y="2009963"/>
            <a:ext cx="3540036" cy="6156041"/>
          </a:xfrm>
          <a:custGeom>
            <a:avLst/>
            <a:gdLst>
              <a:gd name="connsiteX0" fmla="*/ 0 w 3540035"/>
              <a:gd name="connsiteY0" fmla="*/ 0 h 6165670"/>
              <a:gd name="connsiteX1" fmla="*/ 1971339 w 3540035"/>
              <a:gd name="connsiteY1" fmla="*/ 0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0 h 6165670"/>
              <a:gd name="connsiteX1" fmla="*/ 1923212 w 3540035"/>
              <a:gd name="connsiteY1" fmla="*/ 154008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0 h 6165670"/>
              <a:gd name="connsiteX1" fmla="*/ 1990589 w 3540035"/>
              <a:gd name="connsiteY1" fmla="*/ 19257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513028 h 6678698"/>
              <a:gd name="connsiteX1" fmla="*/ 1990589 w 3540035"/>
              <a:gd name="connsiteY1" fmla="*/ 532285 h 6678698"/>
              <a:gd name="connsiteX2" fmla="*/ 3540035 w 3540035"/>
              <a:gd name="connsiteY2" fmla="*/ 2081724 h 6678698"/>
              <a:gd name="connsiteX3" fmla="*/ 3540035 w 3540035"/>
              <a:gd name="connsiteY3" fmla="*/ 6678698 h 6678698"/>
              <a:gd name="connsiteX4" fmla="*/ 0 w 3540035"/>
              <a:gd name="connsiteY4" fmla="*/ 6678698 h 6678698"/>
              <a:gd name="connsiteX5" fmla="*/ 0 w 3540035"/>
              <a:gd name="connsiteY5" fmla="*/ 513028 h 6678698"/>
              <a:gd name="connsiteX0" fmla="*/ 0 w 3540035"/>
              <a:gd name="connsiteY0" fmla="*/ 0 h 6165670"/>
              <a:gd name="connsiteX1" fmla="*/ 1990589 w 3540035"/>
              <a:gd name="connsiteY1" fmla="*/ 19257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6"/>
              <a:gd name="connsiteY0" fmla="*/ 0 h 6156041"/>
              <a:gd name="connsiteX1" fmla="*/ 1990590 w 3540036"/>
              <a:gd name="connsiteY1" fmla="*/ 9628 h 6156041"/>
              <a:gd name="connsiteX2" fmla="*/ 3540036 w 3540036"/>
              <a:gd name="connsiteY2" fmla="*/ 1559067 h 6156041"/>
              <a:gd name="connsiteX3" fmla="*/ 3540036 w 3540036"/>
              <a:gd name="connsiteY3" fmla="*/ 6156041 h 6156041"/>
              <a:gd name="connsiteX4" fmla="*/ 1 w 3540036"/>
              <a:gd name="connsiteY4" fmla="*/ 6156041 h 6156041"/>
              <a:gd name="connsiteX5" fmla="*/ 0 w 3540036"/>
              <a:gd name="connsiteY5" fmla="*/ 0 h 615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0036" h="6156041">
                <a:moveTo>
                  <a:pt x="0" y="0"/>
                </a:moveTo>
                <a:lnTo>
                  <a:pt x="1990590" y="9628"/>
                </a:lnTo>
                <a:cubicBezTo>
                  <a:pt x="2856957" y="9628"/>
                  <a:pt x="3540036" y="692700"/>
                  <a:pt x="3540036" y="1559067"/>
                </a:cubicBezTo>
                <a:lnTo>
                  <a:pt x="3540036" y="6156041"/>
                </a:lnTo>
                <a:lnTo>
                  <a:pt x="1" y="6156041"/>
                </a:lnTo>
                <a:cubicBezTo>
                  <a:pt x="1" y="4104027"/>
                  <a:pt x="0" y="2052014"/>
                  <a:pt x="0" y="0"/>
                </a:cubicBezTo>
                <a:close/>
              </a:path>
            </a:pathLst>
          </a:custGeom>
          <a:gradFill flip="none" rotWithShape="1">
            <a:gsLst>
              <a:gs pos="1000">
                <a:srgbClr val="040455">
                  <a:alpha val="80000"/>
                </a:srgbClr>
              </a:gs>
              <a:gs pos="58000">
                <a:srgbClr val="040455"/>
              </a:gs>
              <a:gs pos="100000">
                <a:srgbClr val="040455"/>
              </a:gs>
            </a:gsLst>
            <a:lin ang="7500000" scaled="0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objekt&#10;&#10;Popis byl vytvořen automaticky">
            <a:extLst>
              <a:ext uri="{FF2B5EF4-FFF2-40B4-BE49-F238E27FC236}">
                <a16:creationId xmlns:a16="http://schemas.microsoft.com/office/drawing/2014/main" id="{2DC653DF-FE3F-4387-BA3A-ED94D4644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5E459B25-CAB3-4B15-8012-989D74B3AC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1452" y="4312145"/>
            <a:ext cx="4549904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8CBA7EBB-B1D1-4FFF-B120-FEA6AD02B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1498" y="5713994"/>
            <a:ext cx="4549905" cy="7617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10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_ZELENE_MEST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E8B79A9-6BD0-40C4-9044-CB1C898DD01B}"/>
              </a:ext>
            </a:extLst>
          </p:cNvPr>
          <p:cNvSpPr/>
          <p:nvPr userDrawn="1"/>
        </p:nvSpPr>
        <p:spPr>
          <a:xfrm>
            <a:off x="0" y="0"/>
            <a:ext cx="12192000" cy="1190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s jedním zakulaceným rohem 14">
            <a:extLst>
              <a:ext uri="{FF2B5EF4-FFF2-40B4-BE49-F238E27FC236}">
                <a16:creationId xmlns:a16="http://schemas.microsoft.com/office/drawing/2014/main" id="{D08E6749-7F34-4573-90FB-0451FFF9F901}"/>
              </a:ext>
            </a:extLst>
          </p:cNvPr>
          <p:cNvSpPr/>
          <p:nvPr userDrawn="1"/>
        </p:nvSpPr>
        <p:spPr>
          <a:xfrm rot="16200000">
            <a:off x="7343964" y="2009963"/>
            <a:ext cx="3540036" cy="6156041"/>
          </a:xfrm>
          <a:custGeom>
            <a:avLst/>
            <a:gdLst>
              <a:gd name="connsiteX0" fmla="*/ 0 w 3540035"/>
              <a:gd name="connsiteY0" fmla="*/ 0 h 6165670"/>
              <a:gd name="connsiteX1" fmla="*/ 1971339 w 3540035"/>
              <a:gd name="connsiteY1" fmla="*/ 0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0 h 6165670"/>
              <a:gd name="connsiteX1" fmla="*/ 1923212 w 3540035"/>
              <a:gd name="connsiteY1" fmla="*/ 154008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0 h 6165670"/>
              <a:gd name="connsiteX1" fmla="*/ 1990589 w 3540035"/>
              <a:gd name="connsiteY1" fmla="*/ 19257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5"/>
              <a:gd name="connsiteY0" fmla="*/ 513028 h 6678698"/>
              <a:gd name="connsiteX1" fmla="*/ 1990589 w 3540035"/>
              <a:gd name="connsiteY1" fmla="*/ 532285 h 6678698"/>
              <a:gd name="connsiteX2" fmla="*/ 3540035 w 3540035"/>
              <a:gd name="connsiteY2" fmla="*/ 2081724 h 6678698"/>
              <a:gd name="connsiteX3" fmla="*/ 3540035 w 3540035"/>
              <a:gd name="connsiteY3" fmla="*/ 6678698 h 6678698"/>
              <a:gd name="connsiteX4" fmla="*/ 0 w 3540035"/>
              <a:gd name="connsiteY4" fmla="*/ 6678698 h 6678698"/>
              <a:gd name="connsiteX5" fmla="*/ 0 w 3540035"/>
              <a:gd name="connsiteY5" fmla="*/ 513028 h 6678698"/>
              <a:gd name="connsiteX0" fmla="*/ 0 w 3540035"/>
              <a:gd name="connsiteY0" fmla="*/ 0 h 6165670"/>
              <a:gd name="connsiteX1" fmla="*/ 1990589 w 3540035"/>
              <a:gd name="connsiteY1" fmla="*/ 19257 h 6165670"/>
              <a:gd name="connsiteX2" fmla="*/ 3540035 w 3540035"/>
              <a:gd name="connsiteY2" fmla="*/ 1568696 h 6165670"/>
              <a:gd name="connsiteX3" fmla="*/ 3540035 w 3540035"/>
              <a:gd name="connsiteY3" fmla="*/ 6165670 h 6165670"/>
              <a:gd name="connsiteX4" fmla="*/ 0 w 3540035"/>
              <a:gd name="connsiteY4" fmla="*/ 6165670 h 6165670"/>
              <a:gd name="connsiteX5" fmla="*/ 0 w 3540035"/>
              <a:gd name="connsiteY5" fmla="*/ 0 h 6165670"/>
              <a:gd name="connsiteX0" fmla="*/ 0 w 3540036"/>
              <a:gd name="connsiteY0" fmla="*/ 0 h 6156041"/>
              <a:gd name="connsiteX1" fmla="*/ 1990590 w 3540036"/>
              <a:gd name="connsiteY1" fmla="*/ 9628 h 6156041"/>
              <a:gd name="connsiteX2" fmla="*/ 3540036 w 3540036"/>
              <a:gd name="connsiteY2" fmla="*/ 1559067 h 6156041"/>
              <a:gd name="connsiteX3" fmla="*/ 3540036 w 3540036"/>
              <a:gd name="connsiteY3" fmla="*/ 6156041 h 6156041"/>
              <a:gd name="connsiteX4" fmla="*/ 1 w 3540036"/>
              <a:gd name="connsiteY4" fmla="*/ 6156041 h 6156041"/>
              <a:gd name="connsiteX5" fmla="*/ 0 w 3540036"/>
              <a:gd name="connsiteY5" fmla="*/ 0 h 615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0036" h="6156041">
                <a:moveTo>
                  <a:pt x="0" y="0"/>
                </a:moveTo>
                <a:lnTo>
                  <a:pt x="1990590" y="9628"/>
                </a:lnTo>
                <a:cubicBezTo>
                  <a:pt x="2856957" y="9628"/>
                  <a:pt x="3540036" y="692700"/>
                  <a:pt x="3540036" y="1559067"/>
                </a:cubicBezTo>
                <a:lnTo>
                  <a:pt x="3540036" y="6156041"/>
                </a:lnTo>
                <a:lnTo>
                  <a:pt x="1" y="6156041"/>
                </a:lnTo>
                <a:cubicBezTo>
                  <a:pt x="1" y="4104027"/>
                  <a:pt x="0" y="2052014"/>
                  <a:pt x="0" y="0"/>
                </a:cubicBezTo>
                <a:close/>
              </a:path>
            </a:pathLst>
          </a:custGeom>
          <a:gradFill flip="none" rotWithShape="1">
            <a:gsLst>
              <a:gs pos="1000">
                <a:srgbClr val="040455">
                  <a:alpha val="80000"/>
                </a:srgbClr>
              </a:gs>
              <a:gs pos="58000">
                <a:srgbClr val="040455"/>
              </a:gs>
              <a:gs pos="100000">
                <a:srgbClr val="040455"/>
              </a:gs>
            </a:gsLst>
            <a:lin ang="7500000" scaled="0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objekt&#10;&#10;Popis byl vytvořen automaticky">
            <a:extLst>
              <a:ext uri="{FF2B5EF4-FFF2-40B4-BE49-F238E27FC236}">
                <a16:creationId xmlns:a16="http://schemas.microsoft.com/office/drawing/2014/main" id="{2DC653DF-FE3F-4387-BA3A-ED94D4644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6082" r="11440" b="26687"/>
          <a:stretch/>
        </p:blipFill>
        <p:spPr>
          <a:xfrm>
            <a:off x="500474" y="494944"/>
            <a:ext cx="1386000" cy="372053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5E459B25-CAB3-4B15-8012-989D74B3AC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1452" y="4312145"/>
            <a:ext cx="4549904" cy="1245328"/>
          </a:xfrm>
          <a:prstGeom prst="rect">
            <a:avLst/>
          </a:prstGeom>
        </p:spPr>
        <p:txBody>
          <a:bodyPr lIns="0" tIns="36000" bIns="36000"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 styl.</a:t>
            </a:r>
            <a:endParaRPr lang="en-US" dirty="0"/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8CBA7EBB-B1D1-4FFF-B120-FEA6AD02B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1498" y="5713994"/>
            <a:ext cx="4549905" cy="761738"/>
          </a:xfrm>
          <a:prstGeom prst="rect">
            <a:avLst/>
          </a:prstGeom>
        </p:spPr>
        <p:txBody>
          <a:bodyPr lIns="18000"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236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67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701" r:id="rId3"/>
    <p:sldLayoutId id="2147483709" r:id="rId4"/>
    <p:sldLayoutId id="2147483649" r:id="rId5"/>
    <p:sldLayoutId id="2147483673" r:id="rId6"/>
    <p:sldLayoutId id="2147483686" r:id="rId7"/>
    <p:sldLayoutId id="2147483702" r:id="rId8"/>
    <p:sldLayoutId id="2147483703" r:id="rId9"/>
    <p:sldLayoutId id="2147483704" r:id="rId10"/>
    <p:sldLayoutId id="2147483661" r:id="rId11"/>
    <p:sldLayoutId id="2147483706" r:id="rId12"/>
    <p:sldLayoutId id="2147483695" r:id="rId13"/>
    <p:sldLayoutId id="2147483689" r:id="rId14"/>
    <p:sldLayoutId id="2147483665" r:id="rId15"/>
    <p:sldLayoutId id="2147483694" r:id="rId16"/>
    <p:sldLayoutId id="2147483651" r:id="rId17"/>
    <p:sldLayoutId id="2147483690" r:id="rId18"/>
    <p:sldLayoutId id="2147483650" r:id="rId19"/>
    <p:sldLayoutId id="2147483691" r:id="rId20"/>
    <p:sldLayoutId id="2147483652" r:id="rId21"/>
    <p:sldLayoutId id="2147483692" r:id="rId22"/>
    <p:sldLayoutId id="2147483663" r:id="rId23"/>
    <p:sldLayoutId id="2147483668" r:id="rId24"/>
    <p:sldLayoutId id="2147483708" r:id="rId25"/>
    <p:sldLayoutId id="2147483660" r:id="rId26"/>
    <p:sldLayoutId id="2147483707" r:id="rId27"/>
    <p:sldLayoutId id="2147483696" r:id="rId28"/>
    <p:sldLayoutId id="2147483698" r:id="rId29"/>
    <p:sldLayoutId id="2147483710" r:id="rId30"/>
    <p:sldLayoutId id="2147483736" r:id="rId31"/>
    <p:sldLayoutId id="2147483737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468900" marR="0" indent="-3429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800"/>
        </a:spcAft>
        <a:buClr>
          <a:schemeClr val="accent1"/>
        </a:buClr>
        <a:buSzPct val="80000"/>
        <a:buFontTx/>
        <a:buBlip>
          <a:blip r:embed="rId34"/>
        </a:buBlip>
        <a:tabLst/>
        <a:defRPr lang="cs-CZ" sz="2200" kern="1200" dirty="0" smtClean="0">
          <a:solidFill>
            <a:srgbClr val="757575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▪"/>
        <a:defRPr lang="cs-CZ" sz="2200" kern="1200" dirty="0" smtClean="0">
          <a:solidFill>
            <a:srgbClr val="757575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cs-CZ" sz="2200" kern="1200" dirty="0" smtClean="0">
          <a:solidFill>
            <a:srgbClr val="757575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cs-CZ" sz="2200" kern="1200" dirty="0" smtClean="0">
          <a:solidFill>
            <a:srgbClr val="757575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en-US" sz="2200" kern="1200" dirty="0">
          <a:solidFill>
            <a:srgbClr val="757575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jpeg"/><Relationship Id="rId39" Type="http://schemas.openxmlformats.org/officeDocument/2006/relationships/image" Target="../media/image55.png"/><Relationship Id="rId21" Type="http://schemas.openxmlformats.org/officeDocument/2006/relationships/image" Target="../media/image37.png"/><Relationship Id="rId34" Type="http://schemas.openxmlformats.org/officeDocument/2006/relationships/image" Target="../media/image50.jpeg"/><Relationship Id="rId42" Type="http://schemas.openxmlformats.org/officeDocument/2006/relationships/image" Target="../media/image58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jpeg"/><Relationship Id="rId32" Type="http://schemas.openxmlformats.org/officeDocument/2006/relationships/image" Target="../media/image48.png"/><Relationship Id="rId37" Type="http://schemas.openxmlformats.org/officeDocument/2006/relationships/image" Target="../media/image53.jpeg"/><Relationship Id="rId40" Type="http://schemas.openxmlformats.org/officeDocument/2006/relationships/image" Target="../media/image56.png"/><Relationship Id="rId45" Type="http://schemas.openxmlformats.org/officeDocument/2006/relationships/image" Target="../media/image61.pn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gif"/><Relationship Id="rId36" Type="http://schemas.openxmlformats.org/officeDocument/2006/relationships/image" Target="../media/image52.png"/><Relationship Id="rId10" Type="http://schemas.openxmlformats.org/officeDocument/2006/relationships/image" Target="../media/image26.jpe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4" Type="http://schemas.openxmlformats.org/officeDocument/2006/relationships/image" Target="../media/image60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gif"/><Relationship Id="rId30" Type="http://schemas.openxmlformats.org/officeDocument/2006/relationships/image" Target="../media/image46.png"/><Relationship Id="rId35" Type="http://schemas.openxmlformats.org/officeDocument/2006/relationships/image" Target="../media/image51.jpeg"/><Relationship Id="rId43" Type="http://schemas.openxmlformats.org/officeDocument/2006/relationships/image" Target="../media/image59.png"/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gif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20" Type="http://schemas.openxmlformats.org/officeDocument/2006/relationships/image" Target="../media/image36.png"/><Relationship Id="rId41" Type="http://schemas.openxmlformats.org/officeDocument/2006/relationships/image" Target="../media/image5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1.png"/><Relationship Id="rId11" Type="http://schemas.openxmlformats.org/officeDocument/2006/relationships/image" Target="../media/image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svg"/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12" Type="http://schemas.openxmlformats.org/officeDocument/2006/relationships/image" Target="../media/image118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5" Type="http://schemas.openxmlformats.org/officeDocument/2006/relationships/image" Target="../media/image111.svg"/><Relationship Id="rId15" Type="http://schemas.openxmlformats.org/officeDocument/2006/relationships/image" Target="../media/image121.sv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svg"/><Relationship Id="rId14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09.svg"/><Relationship Id="rId7" Type="http://schemas.openxmlformats.org/officeDocument/2006/relationships/image" Target="../media/image125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png"/><Relationship Id="rId11" Type="http://schemas.openxmlformats.org/officeDocument/2006/relationships/image" Target="../media/image129.svg"/><Relationship Id="rId5" Type="http://schemas.openxmlformats.org/officeDocument/2006/relationships/image" Target="../media/image123.sv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Kifli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38479F-2DA9-4711-89AC-63EAAF277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6560" y="3715808"/>
            <a:ext cx="6370320" cy="1245328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Rubik" panose="00000500000000000000" pitchFamily="2" charset="-79"/>
                <a:cs typeface="Rubik" panose="00000500000000000000" pitchFamily="2" charset="-79"/>
              </a:rPr>
              <a:t>Udržitelná mobilita</a:t>
            </a:r>
            <a:r>
              <a:rPr lang="cs-CZ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.</a:t>
            </a:r>
            <a:br>
              <a:rPr lang="cs-CZ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en-US" sz="2700" b="0" dirty="0"/>
              <a:t>Ja</a:t>
            </a:r>
            <a:r>
              <a:rPr lang="cs-CZ" sz="2700" b="0" dirty="0"/>
              <a:t>k</a:t>
            </a:r>
            <a:r>
              <a:rPr lang="en-US" sz="2700" b="0" dirty="0"/>
              <a:t> </a:t>
            </a:r>
            <a:r>
              <a:rPr lang="en-US" sz="2700" b="0" dirty="0" err="1"/>
              <a:t>na</a:t>
            </a:r>
            <a:r>
              <a:rPr lang="en-US" sz="2700" b="0" dirty="0"/>
              <a:t> n</a:t>
            </a:r>
            <a:r>
              <a:rPr lang="cs-CZ" sz="2700" b="0" dirty="0"/>
              <a:t>í pomocí Mobility jako služby (</a:t>
            </a:r>
            <a:r>
              <a:rPr lang="cs-CZ" sz="2700" b="0" dirty="0" err="1"/>
              <a:t>MaaS</a:t>
            </a:r>
            <a:r>
              <a:rPr lang="cs-CZ" sz="2700" b="0" dirty="0"/>
              <a:t>)</a:t>
            </a:r>
            <a:endParaRPr lang="cs-CZ" b="0" dirty="0">
              <a:solidFill>
                <a:srgbClr val="FF00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31D4942-C281-43A8-9A35-CD5617B4B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6560" y="5228264"/>
            <a:ext cx="5832574" cy="649329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Future</a:t>
            </a:r>
            <a:r>
              <a:rPr lang="cs-CZ" dirty="0"/>
              <a:t> City Tech </a:t>
            </a:r>
          </a:p>
          <a:p>
            <a:r>
              <a:rPr lang="cs-CZ" dirty="0"/>
              <a:t>Říčany 06/2022</a:t>
            </a:r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BA4256-971E-4C58-8261-A3CBB72E94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6560" y="2726871"/>
            <a:ext cx="5832573" cy="721809"/>
          </a:xfrm>
        </p:spPr>
        <p:txBody>
          <a:bodyPr>
            <a:normAutofit/>
          </a:bodyPr>
          <a:lstStyle/>
          <a:p>
            <a:r>
              <a:rPr lang="cs-CZ" dirty="0"/>
              <a:t>Mgr. Radovan Prokeš</a:t>
            </a:r>
            <a:br>
              <a:rPr lang="cs-CZ" dirty="0"/>
            </a:br>
            <a:r>
              <a:rPr lang="cs-CZ" dirty="0"/>
              <a:t>CEO CEDA Maps</a:t>
            </a:r>
          </a:p>
        </p:txBody>
      </p:sp>
    </p:spTree>
    <p:extLst>
      <p:ext uri="{BB962C8B-B14F-4D97-AF65-F5344CB8AC3E}">
        <p14:creationId xmlns:p14="http://schemas.microsoft.com/office/powerpoint/2010/main" val="838435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E65F92-3D22-4A0C-9D15-A2980D7F9A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474" y="5949229"/>
            <a:ext cx="5479048" cy="565150"/>
          </a:xfrm>
        </p:spPr>
        <p:txBody>
          <a:bodyPr/>
          <a:lstStyle/>
          <a:p>
            <a:r>
              <a:rPr lang="cs-CZ" dirty="0"/>
              <a:t>2011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C0EA548-5C31-4F0D-A2E5-3537886F47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02002" y="5949229"/>
            <a:ext cx="5479048" cy="565150"/>
          </a:xfrm>
        </p:spPr>
        <p:txBody>
          <a:bodyPr/>
          <a:lstStyle/>
          <a:p>
            <a:r>
              <a:rPr lang="cs-CZ" dirty="0"/>
              <a:t>2014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3D54E88D-1FD0-4BBF-80D7-DAACE631AB31}"/>
              </a:ext>
            </a:extLst>
          </p:cNvPr>
          <p:cNvSpPr txBox="1">
            <a:spLocks/>
          </p:cNvSpPr>
          <p:nvPr/>
        </p:nvSpPr>
        <p:spPr>
          <a:xfrm>
            <a:off x="500474" y="1136533"/>
            <a:ext cx="11181773" cy="8202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Revitalizace městského prostoru</a:t>
            </a:r>
          </a:p>
        </p:txBody>
      </p:sp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21E224B4-59E9-4FC9-9E24-D78D8AD959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r="6307"/>
          <a:stretch>
            <a:fillRect/>
          </a:stretch>
        </p:blipFill>
        <p:spPr>
          <a:xfrm>
            <a:off x="506413" y="1786125"/>
            <a:ext cx="5480050" cy="3998913"/>
          </a:xfrm>
        </p:spPr>
      </p:pic>
      <p:pic>
        <p:nvPicPr>
          <p:cNvPr id="16" name="Zástupný symbol obrázku 12">
            <a:extLst>
              <a:ext uri="{FF2B5EF4-FFF2-40B4-BE49-F238E27FC236}">
                <a16:creationId xmlns:a16="http://schemas.microsoft.com/office/drawing/2014/main" id="{E66AAE43-AB73-4C55-8B53-7256A8E1ADA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r="6519"/>
          <a:stretch>
            <a:fillRect/>
          </a:stretch>
        </p:blipFill>
        <p:spPr>
          <a:xfrm>
            <a:off x="6202002" y="1786125"/>
            <a:ext cx="5478462" cy="3998913"/>
          </a:xfrm>
        </p:spPr>
      </p:pic>
    </p:spTree>
    <p:extLst>
      <p:ext uri="{BB962C8B-B14F-4D97-AF65-F5344CB8AC3E}">
        <p14:creationId xmlns:p14="http://schemas.microsoft.com/office/powerpoint/2010/main" val="1547389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D444032-EAB2-40BD-9B7B-011AA13CB8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Dnes - parkoviště</a:t>
            </a:r>
          </a:p>
        </p:txBody>
      </p:sp>
      <p:pic>
        <p:nvPicPr>
          <p:cNvPr id="6" name="Zástupný symbol obrázku 6">
            <a:extLst>
              <a:ext uri="{FF2B5EF4-FFF2-40B4-BE49-F238E27FC236}">
                <a16:creationId xmlns:a16="http://schemas.microsoft.com/office/drawing/2014/main" id="{A8A29F0F-E1D7-4508-8873-29CE656F26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5" b="4685"/>
          <a:stretch/>
        </p:blipFill>
        <p:spPr>
          <a:xfrm>
            <a:off x="0" y="1203325"/>
            <a:ext cx="12192000" cy="5654675"/>
          </a:xfrm>
        </p:spPr>
      </p:pic>
    </p:spTree>
    <p:extLst>
      <p:ext uri="{BB962C8B-B14F-4D97-AF65-F5344CB8AC3E}">
        <p14:creationId xmlns:p14="http://schemas.microsoft.com/office/powerpoint/2010/main" val="1836072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868A4CF-F741-488A-8484-17EA9DD646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Zítra prostor pro lidi</a:t>
            </a:r>
          </a:p>
        </p:txBody>
      </p:sp>
      <p:pic>
        <p:nvPicPr>
          <p:cNvPr id="4" name="Zástupný symbol obrázku 6">
            <a:extLst>
              <a:ext uri="{FF2B5EF4-FFF2-40B4-BE49-F238E27FC236}">
                <a16:creationId xmlns:a16="http://schemas.microsoft.com/office/drawing/2014/main" id="{6DD7FE80-CAB2-4BAF-AA99-7E0DB93E24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t="34166" r="-1401"/>
          <a:stretch/>
        </p:blipFill>
        <p:spPr>
          <a:xfrm>
            <a:off x="0" y="1203325"/>
            <a:ext cx="12192000" cy="5654675"/>
          </a:xfrm>
        </p:spPr>
      </p:pic>
    </p:spTree>
    <p:extLst>
      <p:ext uri="{BB962C8B-B14F-4D97-AF65-F5344CB8AC3E}">
        <p14:creationId xmlns:p14="http://schemas.microsoft.com/office/powerpoint/2010/main" val="4132587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286F787-2A5A-420B-A14D-BC9AFBB1ED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87848" y="502418"/>
            <a:ext cx="9503678" cy="372463"/>
          </a:xfrm>
        </p:spPr>
        <p:txBody>
          <a:bodyPr/>
          <a:lstStyle/>
          <a:p>
            <a:r>
              <a:rPr lang="cs-CZ" sz="2000" b="1" i="0" dirty="0">
                <a:solidFill>
                  <a:schemeClr val="accent2"/>
                </a:solidFill>
              </a:rPr>
              <a:t>FUTURAMA - New York Expo 1939</a:t>
            </a:r>
          </a:p>
        </p:txBody>
      </p:sp>
      <p:pic>
        <p:nvPicPr>
          <p:cNvPr id="4" name="Zástupný symbol obrázku 6">
            <a:extLst>
              <a:ext uri="{FF2B5EF4-FFF2-40B4-BE49-F238E27FC236}">
                <a16:creationId xmlns:a16="http://schemas.microsoft.com/office/drawing/2014/main" id="{BA7C7420-4D64-4B25-9535-EB9DBECA28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50" t="-18" r="-16778" b="56"/>
          <a:stretch/>
        </p:blipFill>
        <p:spPr>
          <a:xfrm>
            <a:off x="0" y="1032503"/>
            <a:ext cx="12192000" cy="5654675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58097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rázku 6">
            <a:extLst>
              <a:ext uri="{FF2B5EF4-FFF2-40B4-BE49-F238E27FC236}">
                <a16:creationId xmlns:a16="http://schemas.microsoft.com/office/drawing/2014/main" id="{56DB0367-BFFD-4F38-8919-5391B6A281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22" t="-55" r="-19902" b="1"/>
          <a:stretch/>
        </p:blipFill>
        <p:spPr>
          <a:xfrm>
            <a:off x="0" y="1203325"/>
            <a:ext cx="12192000" cy="5654675"/>
          </a:xfrm>
          <a:solidFill>
            <a:schemeClr val="bg1"/>
          </a:solidFill>
        </p:spPr>
      </p:pic>
      <p:sp>
        <p:nvSpPr>
          <p:cNvPr id="5" name="Zástupný text 2">
            <a:extLst>
              <a:ext uri="{FF2B5EF4-FFF2-40B4-BE49-F238E27FC236}">
                <a16:creationId xmlns:a16="http://schemas.microsoft.com/office/drawing/2014/main" id="{253DEFFF-087E-4252-952D-6D1D305DE9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87848" y="502418"/>
            <a:ext cx="9503678" cy="372463"/>
          </a:xfrm>
        </p:spPr>
        <p:txBody>
          <a:bodyPr/>
          <a:lstStyle/>
          <a:p>
            <a:r>
              <a:rPr lang="cs-CZ" sz="2000" b="1" i="0" dirty="0">
                <a:solidFill>
                  <a:schemeClr val="accent2"/>
                </a:solidFill>
              </a:rPr>
              <a:t>Zrušení veřejné dopravy – Los Angeles 1957</a:t>
            </a:r>
          </a:p>
        </p:txBody>
      </p:sp>
    </p:spTree>
    <p:extLst>
      <p:ext uri="{BB962C8B-B14F-4D97-AF65-F5344CB8AC3E}">
        <p14:creationId xmlns:p14="http://schemas.microsoft.com/office/powerpoint/2010/main" val="3077931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rázku 6">
            <a:extLst>
              <a:ext uri="{FF2B5EF4-FFF2-40B4-BE49-F238E27FC236}">
                <a16:creationId xmlns:a16="http://schemas.microsoft.com/office/drawing/2014/main" id="{E1DE0EC3-05E2-423B-967A-C90F322886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9" b="12799"/>
          <a:stretch>
            <a:fillRect/>
          </a:stretch>
        </p:blipFill>
        <p:spPr>
          <a:xfrm>
            <a:off x="0" y="1203325"/>
            <a:ext cx="12192000" cy="5654675"/>
          </a:xfrm>
        </p:spPr>
      </p:pic>
      <p:sp>
        <p:nvSpPr>
          <p:cNvPr id="5" name="Zástupný text 2">
            <a:extLst>
              <a:ext uri="{FF2B5EF4-FFF2-40B4-BE49-F238E27FC236}">
                <a16:creationId xmlns:a16="http://schemas.microsoft.com/office/drawing/2014/main" id="{2513CC58-CAAA-46E4-BA63-AEBE63E42D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87848" y="502418"/>
            <a:ext cx="9503678" cy="372463"/>
          </a:xfrm>
        </p:spPr>
        <p:txBody>
          <a:bodyPr/>
          <a:lstStyle/>
          <a:p>
            <a:r>
              <a:rPr lang="cs-CZ" sz="2000" b="1" i="0" dirty="0">
                <a:solidFill>
                  <a:schemeClr val="accent2"/>
                </a:solidFill>
              </a:rPr>
              <a:t>Los Angeles dnes - náš vzor?</a:t>
            </a:r>
          </a:p>
        </p:txBody>
      </p:sp>
      <p:sp>
        <p:nvSpPr>
          <p:cNvPr id="6" name="Zástupný text 6">
            <a:extLst>
              <a:ext uri="{FF2B5EF4-FFF2-40B4-BE49-F238E27FC236}">
                <a16:creationId xmlns:a16="http://schemas.microsoft.com/office/drawing/2014/main" id="{4B5966D8-0FC0-42A7-B4F2-22E0356AB336}"/>
              </a:ext>
            </a:extLst>
          </p:cNvPr>
          <p:cNvSpPr txBox="1">
            <a:spLocks/>
          </p:cNvSpPr>
          <p:nvPr/>
        </p:nvSpPr>
        <p:spPr>
          <a:xfrm>
            <a:off x="-1" y="1203325"/>
            <a:ext cx="9040813" cy="1512320"/>
          </a:xfrm>
          <a:prstGeom prst="rect">
            <a:avLst/>
          </a:prstGeom>
          <a:solidFill>
            <a:schemeClr val="bg1">
              <a:alpha val="74902"/>
            </a:schemeClr>
          </a:solidFill>
        </p:spPr>
        <p:txBody>
          <a:bodyPr/>
          <a:lstStyle>
            <a:lvl1pPr marL="468900" marR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tabLst/>
              <a:defRPr lang="cs-CZ" sz="2800" b="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lang="cs-CZ" sz="20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18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lang="en-US" sz="1600" kern="1200" dirty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000" indent="0">
              <a:buNone/>
            </a:pPr>
            <a:r>
              <a:rPr lang="cs-CZ" dirty="0">
                <a:solidFill>
                  <a:schemeClr val="accent2"/>
                </a:solidFill>
                <a:latin typeface="+mj-lt"/>
              </a:rPr>
              <a:t>Bojovat proti dopravní zácpě rozšiřováním silnic je podobné jako bojovat s nadváhou širšíma </a:t>
            </a:r>
            <a:r>
              <a:rPr lang="cs-CZ" dirty="0" err="1">
                <a:solidFill>
                  <a:schemeClr val="accent2"/>
                </a:solidFill>
                <a:latin typeface="+mj-lt"/>
              </a:rPr>
              <a:t>kalhotama</a:t>
            </a:r>
            <a:r>
              <a:rPr lang="cs-CZ" dirty="0">
                <a:solidFill>
                  <a:schemeClr val="accent2"/>
                </a:solidFill>
                <a:latin typeface="+mj-lt"/>
              </a:rPr>
              <a:t>. </a:t>
            </a:r>
          </a:p>
          <a:p>
            <a:pPr marL="126000" indent="0" algn="r">
              <a:buNone/>
            </a:pPr>
            <a:r>
              <a:rPr lang="cs-CZ" sz="1800" dirty="0">
                <a:solidFill>
                  <a:schemeClr val="accent1"/>
                </a:solidFill>
                <a:latin typeface="+mj-lt"/>
              </a:rPr>
              <a:t>Lewis </a:t>
            </a:r>
            <a:r>
              <a:rPr lang="cs-CZ" sz="1800" dirty="0" err="1">
                <a:solidFill>
                  <a:schemeClr val="accent1"/>
                </a:solidFill>
                <a:latin typeface="+mj-lt"/>
              </a:rPr>
              <a:t>Mumford</a:t>
            </a:r>
            <a:endParaRPr lang="cs-CZ" sz="1800" dirty="0">
              <a:solidFill>
                <a:schemeClr val="accent1"/>
              </a:solidFill>
              <a:latin typeface="+mj-lt"/>
            </a:endParaRPr>
          </a:p>
          <a:p>
            <a:pPr marL="126000" indent="0">
              <a:buNone/>
            </a:pPr>
            <a:endParaRPr lang="cs-CZ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822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rázku 7">
            <a:extLst>
              <a:ext uri="{FF2B5EF4-FFF2-40B4-BE49-F238E27FC236}">
                <a16:creationId xmlns:a16="http://schemas.microsoft.com/office/drawing/2014/main" id="{F05D9322-2D1E-4F63-929F-9C655AD4DD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16321"/>
          <a:stretch/>
        </p:blipFill>
        <p:spPr>
          <a:xfrm>
            <a:off x="0" y="1203325"/>
            <a:ext cx="12192000" cy="5654675"/>
          </a:xfrm>
        </p:spPr>
      </p:pic>
      <p:sp>
        <p:nvSpPr>
          <p:cNvPr id="5" name="Zástupný text 2">
            <a:extLst>
              <a:ext uri="{FF2B5EF4-FFF2-40B4-BE49-F238E27FC236}">
                <a16:creationId xmlns:a16="http://schemas.microsoft.com/office/drawing/2014/main" id="{EF8AEB4C-2302-4AD9-B249-47A2403310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87848" y="502418"/>
            <a:ext cx="9503678" cy="372463"/>
          </a:xfrm>
        </p:spPr>
        <p:txBody>
          <a:bodyPr/>
          <a:lstStyle/>
          <a:p>
            <a:r>
              <a:rPr lang="cs-CZ" sz="2000" b="1" i="0" dirty="0">
                <a:solidFill>
                  <a:schemeClr val="accent2"/>
                </a:solidFill>
              </a:rPr>
              <a:t>Los Angeles dnes – Město stavěné kolem aut</a:t>
            </a:r>
          </a:p>
        </p:txBody>
      </p:sp>
      <p:sp>
        <p:nvSpPr>
          <p:cNvPr id="6" name="Zástupný text 6">
            <a:extLst>
              <a:ext uri="{FF2B5EF4-FFF2-40B4-BE49-F238E27FC236}">
                <a16:creationId xmlns:a16="http://schemas.microsoft.com/office/drawing/2014/main" id="{5EC3359C-716A-4284-B543-A2355E77B473}"/>
              </a:ext>
            </a:extLst>
          </p:cNvPr>
          <p:cNvSpPr txBox="1">
            <a:spLocks/>
          </p:cNvSpPr>
          <p:nvPr/>
        </p:nvSpPr>
        <p:spPr>
          <a:xfrm>
            <a:off x="-1" y="1203325"/>
            <a:ext cx="9324871" cy="635523"/>
          </a:xfrm>
          <a:prstGeom prst="rect">
            <a:avLst/>
          </a:prstGeom>
          <a:solidFill>
            <a:schemeClr val="bg1">
              <a:alpha val="74902"/>
            </a:schemeClr>
          </a:solidFill>
        </p:spPr>
        <p:txBody>
          <a:bodyPr/>
          <a:lstStyle>
            <a:lvl1pPr marL="468900" marR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tabLst/>
              <a:defRPr lang="cs-CZ" sz="2800" b="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lang="cs-CZ" sz="20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18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lang="en-US" sz="1600" kern="1200" dirty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000" indent="0">
              <a:buNone/>
            </a:pPr>
            <a:r>
              <a:rPr lang="cs-CZ" dirty="0">
                <a:solidFill>
                  <a:schemeClr val="accent2"/>
                </a:solidFill>
                <a:latin typeface="+mn-lt"/>
              </a:rPr>
              <a:t>35% plochy města tvoří silnice, dalších 24% parkoviště </a:t>
            </a:r>
          </a:p>
        </p:txBody>
      </p:sp>
    </p:spTree>
    <p:extLst>
      <p:ext uri="{BB962C8B-B14F-4D97-AF65-F5344CB8AC3E}">
        <p14:creationId xmlns:p14="http://schemas.microsoft.com/office/powerpoint/2010/main" val="94695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rázku 6">
            <a:extLst>
              <a:ext uri="{FF2B5EF4-FFF2-40B4-BE49-F238E27FC236}">
                <a16:creationId xmlns:a16="http://schemas.microsoft.com/office/drawing/2014/main" id="{495647C0-81D9-4673-A5F3-6AED6429B7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6" b="14135"/>
          <a:stretch/>
        </p:blipFill>
        <p:spPr>
          <a:xfrm>
            <a:off x="0" y="1203325"/>
            <a:ext cx="12192000" cy="5654675"/>
          </a:xfrm>
        </p:spPr>
      </p:pic>
      <p:sp>
        <p:nvSpPr>
          <p:cNvPr id="5" name="Zástupný text 2">
            <a:extLst>
              <a:ext uri="{FF2B5EF4-FFF2-40B4-BE49-F238E27FC236}">
                <a16:creationId xmlns:a16="http://schemas.microsoft.com/office/drawing/2014/main" id="{3A6225E4-A16C-4D78-B8AC-1AA46742F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87848" y="502418"/>
            <a:ext cx="9503678" cy="372463"/>
          </a:xfrm>
        </p:spPr>
        <p:txBody>
          <a:bodyPr/>
          <a:lstStyle/>
          <a:p>
            <a:r>
              <a:rPr lang="cs-CZ" sz="2000" b="1" i="0" dirty="0" err="1">
                <a:solidFill>
                  <a:schemeClr val="accent2"/>
                </a:solidFill>
              </a:rPr>
              <a:t>Futurama</a:t>
            </a:r>
            <a:r>
              <a:rPr lang="cs-CZ" sz="2000" b="1" i="0" dirty="0">
                <a:solidFill>
                  <a:schemeClr val="accent2"/>
                </a:solidFill>
              </a:rPr>
              <a:t> 21. století</a:t>
            </a:r>
          </a:p>
        </p:txBody>
      </p:sp>
    </p:spTree>
    <p:extLst>
      <p:ext uri="{BB962C8B-B14F-4D97-AF65-F5344CB8AC3E}">
        <p14:creationId xmlns:p14="http://schemas.microsoft.com/office/powerpoint/2010/main" val="3851880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62F2F1-4666-4590-8982-EE90C12C4E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Budapešť 1942</a:t>
            </a:r>
          </a:p>
        </p:txBody>
      </p:sp>
      <p:pic>
        <p:nvPicPr>
          <p:cNvPr id="4" name="Zástupný symbol obrázku 6">
            <a:extLst>
              <a:ext uri="{FF2B5EF4-FFF2-40B4-BE49-F238E27FC236}">
                <a16:creationId xmlns:a16="http://schemas.microsoft.com/office/drawing/2014/main" id="{A0E8AE98-D2CA-49B6-81C9-D10A61F622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5"/>
          <a:stretch/>
        </p:blipFill>
        <p:spPr>
          <a:xfrm>
            <a:off x="0" y="1203325"/>
            <a:ext cx="12192000" cy="5654675"/>
          </a:xfrm>
        </p:spPr>
      </p:pic>
      <p:sp>
        <p:nvSpPr>
          <p:cNvPr id="5" name="Zástupný text 6">
            <a:extLst>
              <a:ext uri="{FF2B5EF4-FFF2-40B4-BE49-F238E27FC236}">
                <a16:creationId xmlns:a16="http://schemas.microsoft.com/office/drawing/2014/main" id="{6BD3C800-E478-4B1C-B143-56CB1253EA63}"/>
              </a:ext>
            </a:extLst>
          </p:cNvPr>
          <p:cNvSpPr txBox="1">
            <a:spLocks/>
          </p:cNvSpPr>
          <p:nvPr/>
        </p:nvSpPr>
        <p:spPr>
          <a:xfrm>
            <a:off x="0" y="1203325"/>
            <a:ext cx="3848520" cy="635523"/>
          </a:xfrm>
          <a:prstGeom prst="rect">
            <a:avLst/>
          </a:prstGeom>
          <a:solidFill>
            <a:schemeClr val="bg1">
              <a:alpha val="74902"/>
            </a:schemeClr>
          </a:solidFill>
        </p:spPr>
        <p:txBody>
          <a:bodyPr/>
          <a:lstStyle>
            <a:lvl1pPr marL="468900" marR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tabLst/>
              <a:defRPr lang="cs-CZ" sz="2800" b="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lang="cs-CZ" sz="20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18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lang="en-US" sz="1600" kern="1200" dirty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000" indent="0">
              <a:buNone/>
            </a:pPr>
            <a:r>
              <a:rPr lang="cs-CZ" dirty="0">
                <a:solidFill>
                  <a:schemeClr val="accent2"/>
                </a:solidFill>
                <a:latin typeface="+mn-lt"/>
              </a:rPr>
              <a:t>Evropa – jde to jinak?</a:t>
            </a:r>
          </a:p>
        </p:txBody>
      </p:sp>
    </p:spTree>
    <p:extLst>
      <p:ext uri="{BB962C8B-B14F-4D97-AF65-F5344CB8AC3E}">
        <p14:creationId xmlns:p14="http://schemas.microsoft.com/office/powerpoint/2010/main" val="6167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BBDFDD0-728A-438D-BD2C-6068C6994C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474" y="5728167"/>
            <a:ext cx="3563538" cy="565150"/>
          </a:xfrm>
        </p:spPr>
        <p:txBody>
          <a:bodyPr/>
          <a:lstStyle/>
          <a:p>
            <a:r>
              <a:rPr lang="cs-CZ" dirty="0"/>
              <a:t>1963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ECE297D-CEFC-4DAF-8D2B-002CD75D35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05501" y="5728167"/>
            <a:ext cx="3563538" cy="565150"/>
          </a:xfrm>
        </p:spPr>
        <p:txBody>
          <a:bodyPr/>
          <a:lstStyle/>
          <a:p>
            <a:r>
              <a:rPr lang="cs-CZ" dirty="0"/>
              <a:t>1972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80DBCD0E-F28C-4681-8C55-4A214648FC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21004" y="5728167"/>
            <a:ext cx="3563538" cy="565150"/>
          </a:xfrm>
        </p:spPr>
        <p:txBody>
          <a:bodyPr/>
          <a:lstStyle/>
          <a:p>
            <a:r>
              <a:rPr lang="cs-CZ" dirty="0"/>
              <a:t>1980</a:t>
            </a:r>
          </a:p>
        </p:txBody>
      </p:sp>
      <p:pic>
        <p:nvPicPr>
          <p:cNvPr id="8" name="Zástupný symbol obrázku 9">
            <a:extLst>
              <a:ext uri="{FF2B5EF4-FFF2-40B4-BE49-F238E27FC236}">
                <a16:creationId xmlns:a16="http://schemas.microsoft.com/office/drawing/2014/main" id="{BC189F0B-B054-4A7C-9E58-71A2759AE7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r="3822"/>
          <a:stretch>
            <a:fillRect/>
          </a:stretch>
        </p:blipFill>
        <p:spPr>
          <a:xfrm>
            <a:off x="503238" y="1565064"/>
            <a:ext cx="3563937" cy="3998913"/>
          </a:xfrm>
        </p:spPr>
      </p:pic>
      <p:pic>
        <p:nvPicPr>
          <p:cNvPr id="9" name="Zástupný symbol obrázku 11">
            <a:extLst>
              <a:ext uri="{FF2B5EF4-FFF2-40B4-BE49-F238E27FC236}">
                <a16:creationId xmlns:a16="http://schemas.microsoft.com/office/drawing/2014/main" id="{92939427-8253-45B0-868D-D2E3413B54C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0" r="10160"/>
          <a:stretch>
            <a:fillRect/>
          </a:stretch>
        </p:blipFill>
        <p:spPr>
          <a:xfrm>
            <a:off x="4308475" y="1565064"/>
            <a:ext cx="3563938" cy="3998913"/>
          </a:xfrm>
        </p:spPr>
      </p:pic>
      <p:pic>
        <p:nvPicPr>
          <p:cNvPr id="10" name="Zástupný symbol obrázku 13">
            <a:extLst>
              <a:ext uri="{FF2B5EF4-FFF2-40B4-BE49-F238E27FC236}">
                <a16:creationId xmlns:a16="http://schemas.microsoft.com/office/drawing/2014/main" id="{096AD888-F170-40FA-BA0A-65538FB141A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" b="7026"/>
          <a:stretch>
            <a:fillRect/>
          </a:stretch>
        </p:blipFill>
        <p:spPr>
          <a:xfrm>
            <a:off x="8124825" y="1565064"/>
            <a:ext cx="3563938" cy="3998913"/>
          </a:xfrm>
        </p:spPr>
      </p:pic>
    </p:spTree>
    <p:extLst>
      <p:ext uri="{BB962C8B-B14F-4D97-AF65-F5344CB8AC3E}">
        <p14:creationId xmlns:p14="http://schemas.microsoft.com/office/powerpoint/2010/main" val="1157550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68E01A-0A58-4168-B291-3A3490FB0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771" y="2696540"/>
            <a:ext cx="3118985" cy="3215426"/>
          </a:xfrm>
          <a:prstGeom prst="roundRect">
            <a:avLst>
              <a:gd name="adj" fmla="val 1776"/>
            </a:avLst>
          </a:prstGeom>
          <a:solidFill>
            <a:schemeClr val="accent2"/>
          </a:solidFill>
        </p:spPr>
        <p:txBody>
          <a:bodyPr anchor="ctr"/>
          <a:lstStyle/>
          <a:p>
            <a:pPr algn="ctr"/>
            <a:r>
              <a:rPr lang="cs-CZ" sz="1600" dirty="0">
                <a:solidFill>
                  <a:schemeClr val="bg1"/>
                </a:solidFill>
                <a:latin typeface="+mn-lt"/>
              </a:rPr>
              <a:t>digitální</a:t>
            </a:r>
            <a:br>
              <a:rPr lang="cs-CZ" dirty="0">
                <a:solidFill>
                  <a:schemeClr val="bg1"/>
                </a:solidFill>
                <a:latin typeface="+mn-lt"/>
              </a:rPr>
            </a:br>
            <a:r>
              <a:rPr lang="cs-CZ" dirty="0">
                <a:solidFill>
                  <a:schemeClr val="bg1"/>
                </a:solidFill>
                <a:latin typeface="+mn-lt"/>
              </a:rPr>
              <a:t>MAPY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7F169E5-A156-4D20-81AD-A5FE73E2EDF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13"/>
          <a:stretch/>
        </p:blipFill>
        <p:spPr>
          <a:xfrm>
            <a:off x="2982642" y="-326033"/>
            <a:ext cx="5332075" cy="2532231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A72260DE-2EAE-43F0-8A4B-1AF2804A1380}"/>
              </a:ext>
            </a:extLst>
          </p:cNvPr>
          <p:cNvSpPr txBox="1">
            <a:spLocks/>
          </p:cNvSpPr>
          <p:nvPr/>
        </p:nvSpPr>
        <p:spPr>
          <a:xfrm>
            <a:off x="4536506" y="2696540"/>
            <a:ext cx="3118985" cy="3215426"/>
          </a:xfrm>
          <a:prstGeom prst="roundRect">
            <a:avLst>
              <a:gd name="adj" fmla="val 1489"/>
            </a:avLst>
          </a:prstGeom>
          <a:solidFill>
            <a:schemeClr val="accent2"/>
          </a:solidFill>
          <a:ln>
            <a:noFill/>
          </a:ln>
        </p:spPr>
        <p:txBody>
          <a:bodyPr lIns="0" r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0404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400" dirty="0">
                <a:solidFill>
                  <a:schemeClr val="bg1"/>
                </a:solidFill>
              </a:rPr>
              <a:t>online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18FA704-43FB-4672-B607-5B00EDB6D68F}"/>
              </a:ext>
            </a:extLst>
          </p:cNvPr>
          <p:cNvSpPr txBox="1">
            <a:spLocks/>
          </p:cNvSpPr>
          <p:nvPr/>
        </p:nvSpPr>
        <p:spPr>
          <a:xfrm>
            <a:off x="8142241" y="2696540"/>
            <a:ext cx="3118985" cy="3215426"/>
          </a:xfrm>
          <a:prstGeom prst="roundRect">
            <a:avLst>
              <a:gd name="adj" fmla="val 1911"/>
            </a:avLst>
          </a:prstGeom>
          <a:solidFill>
            <a:schemeClr val="accent2"/>
          </a:solidFill>
          <a:ln>
            <a:noFill/>
          </a:ln>
        </p:spPr>
        <p:txBody>
          <a:bodyPr lIns="0" r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0404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400" dirty="0">
                <a:solidFill>
                  <a:schemeClr val="bg1"/>
                </a:solidFill>
              </a:rPr>
              <a:t>chytrá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MOBILITA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1DBC203-F448-44D9-840A-3C43321D0618}"/>
              </a:ext>
            </a:extLst>
          </p:cNvPr>
          <p:cNvSpPr txBox="1"/>
          <p:nvPr/>
        </p:nvSpPr>
        <p:spPr>
          <a:xfrm>
            <a:off x="408789" y="4001955"/>
            <a:ext cx="11374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968500" algn="ctr"/>
                <a:tab pos="5561013" algn="ctr"/>
                <a:tab pos="9144000" algn="ctr"/>
              </a:tabLst>
            </a:pPr>
            <a:r>
              <a:rPr lang="cs-CZ" sz="4400" b="1" dirty="0">
                <a:solidFill>
                  <a:schemeClr val="accent2"/>
                </a:solidFill>
              </a:rPr>
              <a:t>	MAPY	DATA	MOBILITA</a:t>
            </a:r>
          </a:p>
        </p:txBody>
      </p:sp>
      <p:sp>
        <p:nvSpPr>
          <p:cNvPr id="56" name="Obdélník: se zakulacenými rohy 55">
            <a:extLst>
              <a:ext uri="{FF2B5EF4-FFF2-40B4-BE49-F238E27FC236}">
                <a16:creationId xmlns:a16="http://schemas.microsoft.com/office/drawing/2014/main" id="{97C67D56-6DEB-424D-AB4F-8ECD58D68A81}"/>
              </a:ext>
            </a:extLst>
          </p:cNvPr>
          <p:cNvSpPr/>
          <p:nvPr/>
        </p:nvSpPr>
        <p:spPr>
          <a:xfrm>
            <a:off x="233084" y="1892367"/>
            <a:ext cx="11725836" cy="4787750"/>
          </a:xfrm>
          <a:prstGeom prst="roundRect">
            <a:avLst>
              <a:gd name="adj" fmla="val 2316"/>
            </a:avLst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C4D532B8-81DB-44EA-9BB5-41825A146EC3}"/>
              </a:ext>
            </a:extLst>
          </p:cNvPr>
          <p:cNvSpPr txBox="1"/>
          <p:nvPr/>
        </p:nvSpPr>
        <p:spPr>
          <a:xfrm>
            <a:off x="233080" y="2739572"/>
            <a:ext cx="369332" cy="301576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2"/>
                </a:solidFill>
              </a:rPr>
              <a:t>Reference</a:t>
            </a: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9A8BFCE2-BE42-491B-9C22-0C0A30209330}"/>
              </a:ext>
            </a:extLst>
          </p:cNvPr>
          <p:cNvSpPr txBox="1"/>
          <p:nvPr/>
        </p:nvSpPr>
        <p:spPr>
          <a:xfrm>
            <a:off x="408789" y="1949605"/>
            <a:ext cx="1137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968500" algn="ctr"/>
                <a:tab pos="5561013" algn="ctr"/>
                <a:tab pos="9144000" algn="ctr"/>
              </a:tabLst>
            </a:pPr>
            <a:r>
              <a:rPr lang="cs-CZ" sz="3600" b="1" dirty="0">
                <a:solidFill>
                  <a:schemeClr val="accent2"/>
                </a:solidFill>
              </a:rPr>
              <a:t>	MAPY	DATA	MOBILITA</a:t>
            </a:r>
          </a:p>
        </p:txBody>
      </p: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BAFF6C0F-78D9-4044-9297-99A8C7D8386F}"/>
              </a:ext>
            </a:extLst>
          </p:cNvPr>
          <p:cNvCxnSpPr/>
          <p:nvPr/>
        </p:nvCxnSpPr>
        <p:spPr>
          <a:xfrm>
            <a:off x="663967" y="2652718"/>
            <a:ext cx="1111924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60" name="Skupina 59">
            <a:extLst>
              <a:ext uri="{FF2B5EF4-FFF2-40B4-BE49-F238E27FC236}">
                <a16:creationId xmlns:a16="http://schemas.microsoft.com/office/drawing/2014/main" id="{B81600A4-851C-45DE-8085-9A7E9254D1E2}"/>
              </a:ext>
            </a:extLst>
          </p:cNvPr>
          <p:cNvGrpSpPr/>
          <p:nvPr/>
        </p:nvGrpSpPr>
        <p:grpSpPr>
          <a:xfrm>
            <a:off x="729692" y="5784521"/>
            <a:ext cx="10866451" cy="849256"/>
            <a:chOff x="729692" y="5784521"/>
            <a:chExt cx="10866451" cy="849256"/>
          </a:xfrm>
        </p:grpSpPr>
        <p:pic>
          <p:nvPicPr>
            <p:cNvPr id="1036" name="Picture 12" descr="NDS (NavDataStd) on Twitter: &quot;Registration for 9th Open Auto Drive ...">
              <a:extLst>
                <a:ext uri="{FF2B5EF4-FFF2-40B4-BE49-F238E27FC236}">
                  <a16:creationId xmlns:a16="http://schemas.microsoft.com/office/drawing/2014/main" id="{ACBC7B01-05DA-47E1-8081-FAE10417FF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6" t="23340" r="16380" b="11532"/>
            <a:stretch/>
          </p:blipFill>
          <p:spPr bwMode="auto">
            <a:xfrm>
              <a:off x="6753006" y="5895719"/>
              <a:ext cx="991943" cy="659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Sdružení pro dopravní telematiku partnerem veletrhu CZECHBUS">
              <a:extLst>
                <a:ext uri="{FF2B5EF4-FFF2-40B4-BE49-F238E27FC236}">
                  <a16:creationId xmlns:a16="http://schemas.microsoft.com/office/drawing/2014/main" id="{A7B3EF5E-0393-41AD-88E7-3BDAD3392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8202" y="6058010"/>
              <a:ext cx="909866" cy="355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ITS - Europe on Twitter: &quot;We promised inspiring discussions during ...">
              <a:extLst>
                <a:ext uri="{FF2B5EF4-FFF2-40B4-BE49-F238E27FC236}">
                  <a16:creationId xmlns:a16="http://schemas.microsoft.com/office/drawing/2014/main" id="{141D870D-1286-4992-9B7A-2D641BE20B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4353" y="6039247"/>
              <a:ext cx="1086635" cy="414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ČESKÁ PARKOVACÍ ASOCIACE z.s.p.o. ČPA">
              <a:extLst>
                <a:ext uri="{FF2B5EF4-FFF2-40B4-BE49-F238E27FC236}">
                  <a16:creationId xmlns:a16="http://schemas.microsoft.com/office/drawing/2014/main" id="{69FF90BB-FA6D-47D2-A7A6-6C48EA103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273" y="5907662"/>
              <a:ext cx="1038870" cy="677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TomTom-logo - Sports Wearable">
              <a:extLst>
                <a:ext uri="{FF2B5EF4-FFF2-40B4-BE49-F238E27FC236}">
                  <a16:creationId xmlns:a16="http://schemas.microsoft.com/office/drawing/2014/main" id="{8DB805C1-5513-43D0-8AAF-FC52975D83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20" b="17124"/>
            <a:stretch/>
          </p:blipFill>
          <p:spPr bwMode="auto">
            <a:xfrm>
              <a:off x="2367446" y="5913555"/>
              <a:ext cx="1679353" cy="606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Radek Pohnán, Google Cloud Partner">
              <a:extLst>
                <a:ext uri="{FF2B5EF4-FFF2-40B4-BE49-F238E27FC236}">
                  <a16:creationId xmlns:a16="http://schemas.microsoft.com/office/drawing/2014/main" id="{EA05F363-9B3E-4942-BFD9-DF5D71BFC3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692" y="5852033"/>
              <a:ext cx="1457459" cy="728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Engica advances to esri Silver Partner | Engica Digital Work ...">
              <a:extLst>
                <a:ext uri="{FF2B5EF4-FFF2-40B4-BE49-F238E27FC236}">
                  <a16:creationId xmlns:a16="http://schemas.microsoft.com/office/drawing/2014/main" id="{4C4AAAE7-8CF8-4DE8-A135-85F62009E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526" y="5784521"/>
              <a:ext cx="2110773" cy="849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Skupina 62">
            <a:extLst>
              <a:ext uri="{FF2B5EF4-FFF2-40B4-BE49-F238E27FC236}">
                <a16:creationId xmlns:a16="http://schemas.microsoft.com/office/drawing/2014/main" id="{201AEE26-65CC-4F79-AC6C-EE6DAC9D633C}"/>
              </a:ext>
            </a:extLst>
          </p:cNvPr>
          <p:cNvGrpSpPr/>
          <p:nvPr/>
        </p:nvGrpSpPr>
        <p:grpSpPr>
          <a:xfrm>
            <a:off x="602412" y="5675728"/>
            <a:ext cx="11119240" cy="276999"/>
            <a:chOff x="602412" y="5675728"/>
            <a:chExt cx="11119240" cy="276999"/>
          </a:xfrm>
        </p:grpSpPr>
        <p:cxnSp>
          <p:nvCxnSpPr>
            <p:cNvPr id="74" name="Přímá spojnice 73">
              <a:extLst>
                <a:ext uri="{FF2B5EF4-FFF2-40B4-BE49-F238E27FC236}">
                  <a16:creationId xmlns:a16="http://schemas.microsoft.com/office/drawing/2014/main" id="{86CDBB12-4E8E-4557-B234-07C6D2E8BCE1}"/>
                </a:ext>
              </a:extLst>
            </p:cNvPr>
            <p:cNvCxnSpPr>
              <a:cxnSpLocks/>
            </p:cNvCxnSpPr>
            <p:nvPr/>
          </p:nvCxnSpPr>
          <p:spPr>
            <a:xfrm>
              <a:off x="602412" y="5814227"/>
              <a:ext cx="11119240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77" name="TextovéPole 76">
              <a:extLst>
                <a:ext uri="{FF2B5EF4-FFF2-40B4-BE49-F238E27FC236}">
                  <a16:creationId xmlns:a16="http://schemas.microsoft.com/office/drawing/2014/main" id="{12506813-BFCC-49A1-A672-90C4C1C3E7E4}"/>
                </a:ext>
              </a:extLst>
            </p:cNvPr>
            <p:cNvSpPr txBox="1"/>
            <p:nvPr/>
          </p:nvSpPr>
          <p:spPr>
            <a:xfrm>
              <a:off x="2627403" y="5675728"/>
              <a:ext cx="8109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tabLst>
                  <a:tab pos="2506663" algn="ctr"/>
                  <a:tab pos="8605838" algn="ctr"/>
                </a:tabLst>
              </a:pPr>
              <a:r>
                <a:rPr lang="cs-CZ" sz="1200" dirty="0">
                  <a:solidFill>
                    <a:schemeClr val="bg2"/>
                  </a:solidFill>
                </a:rPr>
                <a:t>Partneři</a:t>
              </a:r>
            </a:p>
          </p:txBody>
        </p:sp>
        <p:sp>
          <p:nvSpPr>
            <p:cNvPr id="78" name="TextovéPole 77">
              <a:extLst>
                <a:ext uri="{FF2B5EF4-FFF2-40B4-BE49-F238E27FC236}">
                  <a16:creationId xmlns:a16="http://schemas.microsoft.com/office/drawing/2014/main" id="{43FBE76B-F177-4847-9069-EEAC58D86889}"/>
                </a:ext>
              </a:extLst>
            </p:cNvPr>
            <p:cNvSpPr txBox="1"/>
            <p:nvPr/>
          </p:nvSpPr>
          <p:spPr>
            <a:xfrm>
              <a:off x="8731425" y="5675728"/>
              <a:ext cx="8109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tabLst>
                  <a:tab pos="2506663" algn="ctr"/>
                  <a:tab pos="8605838" algn="ctr"/>
                </a:tabLst>
              </a:pPr>
              <a:r>
                <a:rPr lang="cs-CZ" sz="1200" dirty="0">
                  <a:solidFill>
                    <a:schemeClr val="bg2"/>
                  </a:solidFill>
                </a:rPr>
                <a:t>Členové</a:t>
              </a:r>
            </a:p>
          </p:txBody>
        </p:sp>
      </p:grpSp>
      <p:grpSp>
        <p:nvGrpSpPr>
          <p:cNvPr id="64" name="Skupina 63">
            <a:extLst>
              <a:ext uri="{FF2B5EF4-FFF2-40B4-BE49-F238E27FC236}">
                <a16:creationId xmlns:a16="http://schemas.microsoft.com/office/drawing/2014/main" id="{F543BF6E-202D-4BD2-BF3E-F8E5443419BA}"/>
              </a:ext>
            </a:extLst>
          </p:cNvPr>
          <p:cNvGrpSpPr/>
          <p:nvPr/>
        </p:nvGrpSpPr>
        <p:grpSpPr>
          <a:xfrm>
            <a:off x="704422" y="2685657"/>
            <a:ext cx="11168430" cy="2907707"/>
            <a:chOff x="704422" y="2685657"/>
            <a:chExt cx="11168430" cy="2907707"/>
          </a:xfrm>
        </p:grpSpPr>
        <p:grpSp>
          <p:nvGrpSpPr>
            <p:cNvPr id="54" name="Skupina 53">
              <a:extLst>
                <a:ext uri="{FF2B5EF4-FFF2-40B4-BE49-F238E27FC236}">
                  <a16:creationId xmlns:a16="http://schemas.microsoft.com/office/drawing/2014/main" id="{78694A00-07A3-41F6-A9E2-B3F78AEC8790}"/>
                </a:ext>
              </a:extLst>
            </p:cNvPr>
            <p:cNvGrpSpPr/>
            <p:nvPr/>
          </p:nvGrpSpPr>
          <p:grpSpPr>
            <a:xfrm>
              <a:off x="704422" y="2685657"/>
              <a:ext cx="11168430" cy="2907707"/>
              <a:chOff x="378329" y="2699189"/>
              <a:chExt cx="11511863" cy="2997122"/>
            </a:xfrm>
          </p:grpSpPr>
          <p:grpSp>
            <p:nvGrpSpPr>
              <p:cNvPr id="53" name="Skupina 52">
                <a:extLst>
                  <a:ext uri="{FF2B5EF4-FFF2-40B4-BE49-F238E27FC236}">
                    <a16:creationId xmlns:a16="http://schemas.microsoft.com/office/drawing/2014/main" id="{BC2C078C-C744-49ED-B9B6-164FEF3DBE42}"/>
                  </a:ext>
                </a:extLst>
              </p:cNvPr>
              <p:cNvGrpSpPr/>
              <p:nvPr/>
            </p:nvGrpSpPr>
            <p:grpSpPr>
              <a:xfrm>
                <a:off x="378329" y="2699189"/>
                <a:ext cx="11511863" cy="2997122"/>
                <a:chOff x="378329" y="2699188"/>
                <a:chExt cx="11511867" cy="2997121"/>
              </a:xfrm>
            </p:grpSpPr>
            <p:grpSp>
              <p:nvGrpSpPr>
                <p:cNvPr id="52" name="Skupina 51">
                  <a:extLst>
                    <a:ext uri="{FF2B5EF4-FFF2-40B4-BE49-F238E27FC236}">
                      <a16:creationId xmlns:a16="http://schemas.microsoft.com/office/drawing/2014/main" id="{13E8ADF2-CAA1-4474-A619-BC2DE52258C1}"/>
                    </a:ext>
                  </a:extLst>
                </p:cNvPr>
                <p:cNvGrpSpPr/>
                <p:nvPr/>
              </p:nvGrpSpPr>
              <p:grpSpPr>
                <a:xfrm>
                  <a:off x="378329" y="2699188"/>
                  <a:ext cx="11511867" cy="2997121"/>
                  <a:chOff x="378329" y="2699188"/>
                  <a:chExt cx="11511867" cy="2997121"/>
                </a:xfrm>
              </p:grpSpPr>
              <p:grpSp>
                <p:nvGrpSpPr>
                  <p:cNvPr id="48" name="Skupina 47">
                    <a:extLst>
                      <a:ext uri="{FF2B5EF4-FFF2-40B4-BE49-F238E27FC236}">
                        <a16:creationId xmlns:a16="http://schemas.microsoft.com/office/drawing/2014/main" id="{FE7A102D-7CD7-41D2-B607-BA55C7B44C7F}"/>
                      </a:ext>
                    </a:extLst>
                  </p:cNvPr>
                  <p:cNvGrpSpPr/>
                  <p:nvPr/>
                </p:nvGrpSpPr>
                <p:grpSpPr>
                  <a:xfrm>
                    <a:off x="378329" y="2699188"/>
                    <a:ext cx="11511867" cy="2997121"/>
                    <a:chOff x="378329" y="2699188"/>
                    <a:chExt cx="11511867" cy="2997121"/>
                  </a:xfrm>
                </p:grpSpPr>
                <p:grpSp>
                  <p:nvGrpSpPr>
                    <p:cNvPr id="13" name="Skupina 12">
                      <a:extLst>
                        <a:ext uri="{FF2B5EF4-FFF2-40B4-BE49-F238E27FC236}">
                          <a16:creationId xmlns:a16="http://schemas.microsoft.com/office/drawing/2014/main" id="{209FC24A-E4CC-45B6-903E-9E3774F6CA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8329" y="2699188"/>
                      <a:ext cx="11511867" cy="2997121"/>
                      <a:chOff x="-6235151" y="934702"/>
                      <a:chExt cx="18178915" cy="4732885"/>
                    </a:xfrm>
                  </p:grpSpPr>
                  <p:pic>
                    <p:nvPicPr>
                      <p:cNvPr id="14" name="Picture 42" descr="http://www.ceda.cz/files/logo/HZS-CR_logo.jpg">
                        <a:extLst>
                          <a:ext uri="{FF2B5EF4-FFF2-40B4-BE49-F238E27FC236}">
                            <a16:creationId xmlns:a16="http://schemas.microsoft.com/office/drawing/2014/main" id="{0DF6B9E5-5C70-4C84-863C-BA87743E35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61639" y="2015077"/>
                        <a:ext cx="1906598" cy="19065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grpSp>
                    <p:nvGrpSpPr>
                      <p:cNvPr id="15" name="Skupina 14">
                        <a:extLst>
                          <a:ext uri="{FF2B5EF4-FFF2-40B4-BE49-F238E27FC236}">
                            <a16:creationId xmlns:a16="http://schemas.microsoft.com/office/drawing/2014/main" id="{42D7F9D9-27EF-44E3-9114-2C375308BDE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6235151" y="934702"/>
                        <a:ext cx="18178915" cy="4732885"/>
                        <a:chOff x="-6235151" y="1025008"/>
                        <a:chExt cx="18178915" cy="4732885"/>
                      </a:xfrm>
                    </p:grpSpPr>
                    <p:pic>
                      <p:nvPicPr>
                        <p:cNvPr id="16" name="Obrázek 15">
                          <a:extLst>
                            <a:ext uri="{FF2B5EF4-FFF2-40B4-BE49-F238E27FC236}">
                              <a16:creationId xmlns:a16="http://schemas.microsoft.com/office/drawing/2014/main" id="{A1C84ED5-71F3-44C0-9852-1FFEC7B275F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048155" y="5143199"/>
                          <a:ext cx="1688634" cy="483164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7" name="Obrázek 16">
                          <a:extLst>
                            <a:ext uri="{FF2B5EF4-FFF2-40B4-BE49-F238E27FC236}">
                              <a16:creationId xmlns:a16="http://schemas.microsoft.com/office/drawing/2014/main" id="{B4601B62-84AB-44C8-8543-EE8E94A9147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647882" y="2085074"/>
                          <a:ext cx="1677580" cy="145287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8" name="Obrázek 17">
                          <a:extLst>
                            <a:ext uri="{FF2B5EF4-FFF2-40B4-BE49-F238E27FC236}">
                              <a16:creationId xmlns:a16="http://schemas.microsoft.com/office/drawing/2014/main" id="{3A94C7A4-0538-4883-8F4F-AA6C8ABB69D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229657" y="3920045"/>
                          <a:ext cx="1544287" cy="76323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9" name="Obrázek 18">
                          <a:extLst>
                            <a:ext uri="{FF2B5EF4-FFF2-40B4-BE49-F238E27FC236}">
                              <a16:creationId xmlns:a16="http://schemas.microsoft.com/office/drawing/2014/main" id="{2EA22AB5-3E59-4432-9F82-96DF3BE4A71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-6123044" y="2070686"/>
                          <a:ext cx="2125219" cy="212521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0" name="Obrázek 19">
                          <a:extLst>
                            <a:ext uri="{FF2B5EF4-FFF2-40B4-BE49-F238E27FC236}">
                              <a16:creationId xmlns:a16="http://schemas.microsoft.com/office/drawing/2014/main" id="{EB04D43D-0ABF-4B4B-AE93-4928DA4C02C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629131" y="2266918"/>
                          <a:ext cx="1239084" cy="123908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1" name="Obrázek 20">
                          <a:extLst>
                            <a:ext uri="{FF2B5EF4-FFF2-40B4-BE49-F238E27FC236}">
                              <a16:creationId xmlns:a16="http://schemas.microsoft.com/office/drawing/2014/main" id="{08136A93-3617-4A79-931D-6654A9C92AD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-5989652" y="5011670"/>
                          <a:ext cx="2526106" cy="74622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2" name="Obrázek 21">
                          <a:extLst>
                            <a:ext uri="{FF2B5EF4-FFF2-40B4-BE49-F238E27FC236}">
                              <a16:creationId xmlns:a16="http://schemas.microsoft.com/office/drawing/2014/main" id="{C5D6B2BD-E994-4CBB-AC7E-1A6C7E98925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7387515" y="3578183"/>
                          <a:ext cx="2092360" cy="624182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3" name="Obrázek 22">
                          <a:extLst>
                            <a:ext uri="{FF2B5EF4-FFF2-40B4-BE49-F238E27FC236}">
                              <a16:creationId xmlns:a16="http://schemas.microsoft.com/office/drawing/2014/main" id="{46E2F937-DC4F-4633-ADEA-06480086FEA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0142993" y="5110371"/>
                          <a:ext cx="1399248" cy="54882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4" name="Obrázek 23">
                          <a:extLst>
                            <a:ext uri="{FF2B5EF4-FFF2-40B4-BE49-F238E27FC236}">
                              <a16:creationId xmlns:a16="http://schemas.microsoft.com/office/drawing/2014/main" id="{BEB882B4-520E-4639-A104-D6791862926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5960520" y="4011470"/>
                          <a:ext cx="1677580" cy="93444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5" name="Obrázek 24">
                          <a:extLst>
                            <a:ext uri="{FF2B5EF4-FFF2-40B4-BE49-F238E27FC236}">
                              <a16:creationId xmlns:a16="http://schemas.microsoft.com/office/drawing/2014/main" id="{76AA64E2-586A-40FF-8FFB-131E08068AA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319570" y="5091636"/>
                          <a:ext cx="1274097" cy="58629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6" name="Obrázek 25">
                          <a:extLst>
                            <a:ext uri="{FF2B5EF4-FFF2-40B4-BE49-F238E27FC236}">
                              <a16:creationId xmlns:a16="http://schemas.microsoft.com/office/drawing/2014/main" id="{E6F983E2-966F-4230-906B-E8935FE73C3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8040097" y="4101132"/>
                          <a:ext cx="1406555" cy="75512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7" name="Obrázek 26">
                          <a:extLst>
                            <a:ext uri="{FF2B5EF4-FFF2-40B4-BE49-F238E27FC236}">
                              <a16:creationId xmlns:a16="http://schemas.microsoft.com/office/drawing/2014/main" id="{21BE12FB-2D18-4B8D-B979-82C31519EA5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4330321" y="5075856"/>
                          <a:ext cx="1395718" cy="61785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8" name="Obrázek 27">
                          <a:extLst>
                            <a:ext uri="{FF2B5EF4-FFF2-40B4-BE49-F238E27FC236}">
                              <a16:creationId xmlns:a16="http://schemas.microsoft.com/office/drawing/2014/main" id="{C265022A-8DA9-40D7-966C-3D603EF1EB4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0342513" y="1223869"/>
                          <a:ext cx="1395054" cy="918855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9" name="Picture 8" descr="http://www.ceda.cz/files/logo/T-Mobile%20Logo.jpg">
                          <a:extLst>
                            <a:ext uri="{FF2B5EF4-FFF2-40B4-BE49-F238E27FC236}">
                              <a16:creationId xmlns:a16="http://schemas.microsoft.com/office/drawing/2014/main" id="{7C01DF2A-07C6-4E1B-96B2-3BDB58599E5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25223" y="5107565"/>
                          <a:ext cx="1679846" cy="5544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33" name="Picture 24" descr="http://www.ceda.cz/files/logo/kraj_stredocesky_logo.gif">
                          <a:extLst>
                            <a:ext uri="{FF2B5EF4-FFF2-40B4-BE49-F238E27FC236}">
                              <a16:creationId xmlns:a16="http://schemas.microsoft.com/office/drawing/2014/main" id="{E6B4074F-024B-462D-A3DC-2BD359AFD27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4413" y="3654898"/>
                          <a:ext cx="2060534" cy="37147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34" name="Picture 26" descr="http://www.ceda.cz/files/logo/kraj_ustecky_logo.jpg">
                          <a:extLst>
                            <a:ext uri="{FF2B5EF4-FFF2-40B4-BE49-F238E27FC236}">
                              <a16:creationId xmlns:a16="http://schemas.microsoft.com/office/drawing/2014/main" id="{6717210E-4ADF-4749-A0A1-6DF7FFEA43F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85328" y="2430217"/>
                          <a:ext cx="1758436" cy="105693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35" name="Picture 28" descr="http://www.ceda.cz/files/logo/kraj_olomoucky_logo.gif">
                          <a:extLst>
                            <a:ext uri="{FF2B5EF4-FFF2-40B4-BE49-F238E27FC236}">
                              <a16:creationId xmlns:a16="http://schemas.microsoft.com/office/drawing/2014/main" id="{3D6565B1-36F9-457F-9EEF-D7CABBC5BF1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4234" y="4171639"/>
                          <a:ext cx="1544289" cy="6141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36" name="Picture 30" descr="http://www.ceda.cz/files/logo/kraj_moravskoslezsky_logo.gif">
                          <a:extLst>
                            <a:ext uri="{FF2B5EF4-FFF2-40B4-BE49-F238E27FC236}">
                              <a16:creationId xmlns:a16="http://schemas.microsoft.com/office/drawing/2014/main" id="{83164B01-E0D0-4054-A143-AA44C7FB76A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24369" y="3680330"/>
                          <a:ext cx="1331010" cy="4196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37" name="Obrázek 36">
                          <a:extLst>
                            <a:ext uri="{FF2B5EF4-FFF2-40B4-BE49-F238E27FC236}">
                              <a16:creationId xmlns:a16="http://schemas.microsoft.com/office/drawing/2014/main" id="{2E8511BB-CDF6-4BD0-BDAF-DCE5A5DF816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8187199" y="5206702"/>
                          <a:ext cx="1362263" cy="356159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38" name="Picture 32" descr="http://www.ceda.cz/files/logo/ceska_posta.png">
                          <a:extLst>
                            <a:ext uri="{FF2B5EF4-FFF2-40B4-BE49-F238E27FC236}">
                              <a16:creationId xmlns:a16="http://schemas.microsoft.com/office/drawing/2014/main" id="{3F3EA370-88F6-457A-AED1-ABD3D553214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870015" y="5244600"/>
                          <a:ext cx="2051261" cy="2803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39" name="Picture 34" descr="http://www.ceda.cz/files/logo/logo-centrum-dopravniho-vyzkumu.png">
                          <a:extLst>
                            <a:ext uri="{FF2B5EF4-FFF2-40B4-BE49-F238E27FC236}">
                              <a16:creationId xmlns:a16="http://schemas.microsoft.com/office/drawing/2014/main" id="{20741313-58E4-4578-A172-D02C46594E3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48648" y="4293592"/>
                          <a:ext cx="1768721" cy="37019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40" name="Picture 36" descr="http://www.ceda.cz/files/logo/MMbrno.png">
                          <a:extLst>
                            <a:ext uri="{FF2B5EF4-FFF2-40B4-BE49-F238E27FC236}">
                              <a16:creationId xmlns:a16="http://schemas.microsoft.com/office/drawing/2014/main" id="{460B3135-23DB-4290-87EF-404B7BE7825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901320" y="3901686"/>
                          <a:ext cx="2563418" cy="11540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41" name="Picture 38" descr="http://www.ceda.cz/files/logo/mzcr.png">
                          <a:extLst>
                            <a:ext uri="{FF2B5EF4-FFF2-40B4-BE49-F238E27FC236}">
                              <a16:creationId xmlns:a16="http://schemas.microsoft.com/office/drawing/2014/main" id="{D1DC2D29-E685-4F4B-BB82-2FB7A723A88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094" y="3965986"/>
                          <a:ext cx="1748552" cy="102541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42" name="Picture 48" descr="http://www.ceda.cz/files/logo/policie-CR_logo.jpg">
                          <a:extLst>
                            <a:ext uri="{FF2B5EF4-FFF2-40B4-BE49-F238E27FC236}">
                              <a16:creationId xmlns:a16="http://schemas.microsoft.com/office/drawing/2014/main" id="{38E5BB1E-C7BD-43A2-8837-242D19255B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/>
                      </p:blipFill>
                      <p:spPr bwMode="auto">
                        <a:xfrm>
                          <a:off x="-1957969" y="2289252"/>
                          <a:ext cx="1664039" cy="14432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43" name="Picture 54" descr="ministerstvo-dopravy-00.jpg (360×100)">
                          <a:extLst>
                            <a:ext uri="{FF2B5EF4-FFF2-40B4-BE49-F238E27FC236}">
                              <a16:creationId xmlns:a16="http://schemas.microsoft.com/office/drawing/2014/main" id="{56BF0BAD-D030-48B5-AE57-5149B0BB954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/>
                      </p:blipFill>
                      <p:spPr bwMode="auto">
                        <a:xfrm>
                          <a:off x="-6235151" y="4065472"/>
                          <a:ext cx="2931834" cy="8264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44" name="Picture 56" descr="https://encrypted-tbn3.gstatic.com/images?q=tbn:ANd9GcSzP__q2DORfEbA8IusEje3Ze177MsAipS5b8eHmO_zAsCuYlk5jEgjAVYU">
                          <a:extLst>
                            <a:ext uri="{FF2B5EF4-FFF2-40B4-BE49-F238E27FC236}">
                              <a16:creationId xmlns:a16="http://schemas.microsoft.com/office/drawing/2014/main" id="{D591D246-5549-4D20-810A-08E1B65145A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931962" y="1025008"/>
                          <a:ext cx="2323538" cy="124653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45" name="Picture 58" descr="Výsledek obrázku pro google logo">
                          <a:extLst>
                            <a:ext uri="{FF2B5EF4-FFF2-40B4-BE49-F238E27FC236}">
                              <a16:creationId xmlns:a16="http://schemas.microsoft.com/office/drawing/2014/main" id="{4CDBB21E-CFFF-4292-8B61-D1414BCB535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15371"/>
                        <a:stretch/>
                      </p:blipFill>
                      <p:spPr bwMode="auto">
                        <a:xfrm>
                          <a:off x="-5977799" y="1064181"/>
                          <a:ext cx="2511739" cy="116645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46" name="Picture 64" descr="http://logos-download.com/wp-content/uploads/2016/05/Garmin_logo.png">
                          <a:extLst>
                            <a:ext uri="{FF2B5EF4-FFF2-40B4-BE49-F238E27FC236}">
                              <a16:creationId xmlns:a16="http://schemas.microsoft.com/office/drawing/2014/main" id="{402E386D-DA59-497F-9CFB-92FC370BBBE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1316" y="1373146"/>
                          <a:ext cx="2459902" cy="6553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pic>
                      <p:nvPicPr>
                        <p:cNvPr id="47" name="Picture 68" descr="https://www.svetandroida.cz/media/2010/07/Sygic_-_Logo_PNG.png">
                          <a:extLst>
                            <a:ext uri="{FF2B5EF4-FFF2-40B4-BE49-F238E27FC236}">
                              <a16:creationId xmlns:a16="http://schemas.microsoft.com/office/drawing/2014/main" id="{0D61B4D9-1FA1-4177-AE72-488AD45DC6C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5693" y="1178759"/>
                          <a:ext cx="2385804" cy="9740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grpSp>
                </p:grpSp>
                <p:pic>
                  <p:nvPicPr>
                    <p:cNvPr id="1026" name="Picture 2" descr="NNG (company) - Wikipedia">
                      <a:extLst>
                        <a:ext uri="{FF2B5EF4-FFF2-40B4-BE49-F238E27FC236}">
                          <a16:creationId xmlns:a16="http://schemas.microsoft.com/office/drawing/2014/main" id="{F4465EBE-2885-4720-A5E2-EA08D418023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3187" b="24450"/>
                    <a:stretch/>
                  </p:blipFill>
                  <p:spPr bwMode="auto">
                    <a:xfrm>
                      <a:off x="7895598" y="2720506"/>
                      <a:ext cx="1510819" cy="79109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1030" name="Picture 6" descr="Palivové karty | Mýto | Refundace DPH | Telematika - Eurowag">
                    <a:extLst>
                      <a:ext uri="{FF2B5EF4-FFF2-40B4-BE49-F238E27FC236}">
                        <a16:creationId xmlns:a16="http://schemas.microsoft.com/office/drawing/2014/main" id="{47E1E739-F90C-4067-AD0E-4F5E514AB37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37056" y="2829455"/>
                    <a:ext cx="793346" cy="57319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032" name="Picture 8" descr="ČEZ, a. s. – SEFIRA">
                  <a:extLst>
                    <a:ext uri="{FF2B5EF4-FFF2-40B4-BE49-F238E27FC236}">
                      <a16:creationId xmlns:a16="http://schemas.microsoft.com/office/drawing/2014/main" id="{02C56D9B-BABA-4313-9644-1B4638AC11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56" t="22515" r="7099" b="20276"/>
                <a:stretch/>
              </p:blipFill>
              <p:spPr bwMode="auto">
                <a:xfrm>
                  <a:off x="7152339" y="3433307"/>
                  <a:ext cx="1381187" cy="9247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34" name="Picture 10" descr="Generali Česká pojišťovna - Povinne-ruceni.com">
                <a:extLst>
                  <a:ext uri="{FF2B5EF4-FFF2-40B4-BE49-F238E27FC236}">
                    <a16:creationId xmlns:a16="http://schemas.microsoft.com/office/drawing/2014/main" id="{1715E36E-41A9-4BA8-922E-CB96737E55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6283" y="3584783"/>
                <a:ext cx="1191535" cy="6843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52" name="Picture 28" descr="2019 - 13. ročník - Nejkrásnější nádraží ČR">
              <a:extLst>
                <a:ext uri="{FF2B5EF4-FFF2-40B4-BE49-F238E27FC236}">
                  <a16:creationId xmlns:a16="http://schemas.microsoft.com/office/drawing/2014/main" id="{FA52D514-08A4-47F9-AE29-FC67F4A3E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9457" y="3460077"/>
              <a:ext cx="739268" cy="934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7517FFF1-9236-06F6-19B0-C40E1E226CC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972" y="441012"/>
            <a:ext cx="2231948" cy="100483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9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mph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 0.00162 L -0.00013 -0.30972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7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25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250"/>
                            </p:stCondLst>
                            <p:childTnLst>
                              <p:par>
                                <p:cTn id="6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 autoUpdateAnimBg="0"/>
      <p:bldP spid="2" grpId="2" animBg="1" autoUpdateAnimBg="0"/>
      <p:bldP spid="6" grpId="0" animBg="1"/>
      <p:bldP spid="6" grpId="1" animBg="1"/>
      <p:bldP spid="6" grpId="2" animBg="1" autoUpdateAnimBg="0"/>
      <p:bldP spid="7" grpId="0" animBg="1"/>
      <p:bldP spid="7" grpId="1" animBg="1"/>
      <p:bldP spid="7" grpId="2" animBg="1" autoUpdateAnimBg="0"/>
      <p:bldP spid="3" grpId="0"/>
      <p:bldP spid="3" grpId="1"/>
      <p:bldP spid="56" grpId="0" animBg="1"/>
      <p:bldP spid="55" grpId="0"/>
      <p:bldP spid="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78C8A3-5768-4A49-A913-A2859552F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„Východní“ Evropa</a:t>
            </a:r>
          </a:p>
        </p:txBody>
      </p:sp>
      <p:pic>
        <p:nvPicPr>
          <p:cNvPr id="5" name="Zástupný symbol obrázku 6">
            <a:extLst>
              <a:ext uri="{FF2B5EF4-FFF2-40B4-BE49-F238E27FC236}">
                <a16:creationId xmlns:a16="http://schemas.microsoft.com/office/drawing/2014/main" id="{6A2B4B3F-15CC-44FD-B7F0-33751D666B5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0" b="14880"/>
          <a:stretch/>
        </p:blipFill>
        <p:spPr/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D88A6FB-292A-46B5-B155-FAE3139DEDE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78900" indent="-342900">
              <a:buFont typeface="Arial" panose="020B0604020202020204" pitchFamily="34" charset="0"/>
              <a:buChar char="■"/>
            </a:pPr>
            <a:r>
              <a:rPr lang="cs-CZ" sz="2400" dirty="0">
                <a:latin typeface="+mn-lt"/>
              </a:rPr>
              <a:t>Auto = symbol svobody</a:t>
            </a:r>
          </a:p>
          <a:p>
            <a:pPr marL="378900" indent="-342900">
              <a:buFont typeface="Arial" panose="020B0604020202020204" pitchFamily="34" charset="0"/>
              <a:buChar char="■"/>
            </a:pPr>
            <a:r>
              <a:rPr lang="cs-CZ" sz="2400" dirty="0">
                <a:latin typeface="+mn-lt"/>
              </a:rPr>
              <a:t>Urbanizace</a:t>
            </a:r>
          </a:p>
          <a:p>
            <a:pPr marL="378900" indent="-342900">
              <a:buFont typeface="Arial" panose="020B0604020202020204" pitchFamily="34" charset="0"/>
              <a:buChar char="■"/>
            </a:pPr>
            <a:r>
              <a:rPr lang="cs-CZ" sz="2400" dirty="0">
                <a:latin typeface="+mn-lt"/>
              </a:rPr>
              <a:t>Motorizace</a:t>
            </a:r>
          </a:p>
          <a:p>
            <a:pPr marL="378900" indent="-342900">
              <a:buFont typeface="Arial" panose="020B0604020202020204" pitchFamily="34" charset="0"/>
              <a:buChar char="■"/>
            </a:pPr>
            <a:r>
              <a:rPr lang="cs-CZ" sz="2400" dirty="0">
                <a:latin typeface="+mn-lt"/>
              </a:rPr>
              <a:t>„Parkování musí být zdarma“</a:t>
            </a:r>
          </a:p>
          <a:p>
            <a:pPr marL="378900" indent="-342900">
              <a:buFont typeface="Arial" panose="020B0604020202020204" pitchFamily="34" charset="0"/>
              <a:buChar char="■"/>
            </a:pPr>
            <a:r>
              <a:rPr lang="cs-CZ" sz="2400" dirty="0">
                <a:latin typeface="+mn-lt"/>
              </a:rPr>
              <a:t>Auta dominují</a:t>
            </a:r>
          </a:p>
          <a:p>
            <a:pPr marL="321750" indent="-285750">
              <a:buFont typeface="Wingdings" panose="05000000000000000000" pitchFamily="2" charset="2"/>
              <a:buChar char="§"/>
            </a:pPr>
            <a:endParaRPr lang="cs-CZ" sz="2400" dirty="0">
              <a:latin typeface="+mn-lt"/>
            </a:endParaRPr>
          </a:p>
          <a:p>
            <a:r>
              <a:rPr lang="cs-CZ" sz="2400" dirty="0">
                <a:latin typeface="+mn-lt"/>
              </a:rPr>
              <a:t>… skončí to jako v USA?</a:t>
            </a:r>
          </a:p>
          <a:p>
            <a:r>
              <a:rPr lang="cs-CZ" sz="2400" dirty="0">
                <a:latin typeface="+mn-lt"/>
              </a:rPr>
              <a:t>… nebo NE?</a:t>
            </a:r>
          </a:p>
        </p:txBody>
      </p:sp>
    </p:spTree>
    <p:extLst>
      <p:ext uri="{BB962C8B-B14F-4D97-AF65-F5344CB8AC3E}">
        <p14:creationId xmlns:p14="http://schemas.microsoft.com/office/powerpoint/2010/main" val="146797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CF72FA-3AC0-4293-82DB-EEEA2DBD1F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Barcelona 2019</a:t>
            </a:r>
          </a:p>
        </p:txBody>
      </p:sp>
      <p:pic>
        <p:nvPicPr>
          <p:cNvPr id="4" name="Zástupný symbol obrázku 6">
            <a:extLst>
              <a:ext uri="{FF2B5EF4-FFF2-40B4-BE49-F238E27FC236}">
                <a16:creationId xmlns:a16="http://schemas.microsoft.com/office/drawing/2014/main" id="{81FA4894-820C-4C36-AF24-69E2D71B86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 b="882"/>
          <a:stretch>
            <a:fillRect/>
          </a:stretch>
        </p:blipFill>
        <p:spPr>
          <a:xfrm>
            <a:off x="0" y="1203325"/>
            <a:ext cx="12192000" cy="5654675"/>
          </a:xfrm>
        </p:spPr>
      </p:pic>
      <p:sp>
        <p:nvSpPr>
          <p:cNvPr id="6" name="Zástupný text 6">
            <a:extLst>
              <a:ext uri="{FF2B5EF4-FFF2-40B4-BE49-F238E27FC236}">
                <a16:creationId xmlns:a16="http://schemas.microsoft.com/office/drawing/2014/main" id="{25F38440-289A-4E4D-A610-BCDD16FD0EE9}"/>
              </a:ext>
            </a:extLst>
          </p:cNvPr>
          <p:cNvSpPr txBox="1">
            <a:spLocks/>
          </p:cNvSpPr>
          <p:nvPr/>
        </p:nvSpPr>
        <p:spPr>
          <a:xfrm>
            <a:off x="-1" y="1203326"/>
            <a:ext cx="9324871" cy="605378"/>
          </a:xfrm>
          <a:prstGeom prst="rect">
            <a:avLst/>
          </a:prstGeom>
          <a:solidFill>
            <a:schemeClr val="bg1">
              <a:alpha val="74902"/>
            </a:schemeClr>
          </a:solidFill>
        </p:spPr>
        <p:txBody>
          <a:bodyPr/>
          <a:lstStyle>
            <a:lvl1pPr marL="468900" marR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tabLst/>
              <a:defRPr lang="cs-CZ" sz="2800" b="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lang="cs-CZ" sz="20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18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lang="en-US" sz="1600" kern="1200" dirty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000" indent="0">
              <a:buNone/>
            </a:pPr>
            <a:r>
              <a:rPr lang="cs-CZ" dirty="0">
                <a:solidFill>
                  <a:schemeClr val="accent2"/>
                </a:solidFill>
                <a:latin typeface="+mn-lt"/>
              </a:rPr>
              <a:t>Další velká věc v dopravě bude </a:t>
            </a:r>
            <a:r>
              <a:rPr lang="cs-CZ" dirty="0">
                <a:solidFill>
                  <a:schemeClr val="accent1"/>
                </a:solidFill>
                <a:latin typeface="+mn-lt"/>
              </a:rPr>
              <a:t>SPOUSTA</a:t>
            </a:r>
            <a:r>
              <a:rPr lang="cs-CZ" dirty="0">
                <a:solidFill>
                  <a:schemeClr val="accent2"/>
                </a:solidFill>
                <a:latin typeface="+mn-lt"/>
              </a:rPr>
              <a:t> malých věcí</a:t>
            </a:r>
          </a:p>
        </p:txBody>
      </p:sp>
    </p:spTree>
    <p:extLst>
      <p:ext uri="{BB962C8B-B14F-4D97-AF65-F5344CB8AC3E}">
        <p14:creationId xmlns:p14="http://schemas.microsoft.com/office/powerpoint/2010/main" val="224311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BBDFDD0-728A-438D-BD2C-6068C6994C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474" y="5728167"/>
            <a:ext cx="3563538" cy="565150"/>
          </a:xfrm>
        </p:spPr>
        <p:txBody>
          <a:bodyPr/>
          <a:lstStyle/>
          <a:p>
            <a:r>
              <a:rPr lang="cs-CZ" dirty="0"/>
              <a:t>(E-)kola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ECE297D-CEFC-4DAF-8D2B-002CD75D35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05501" y="5728167"/>
            <a:ext cx="3563538" cy="565150"/>
          </a:xfrm>
        </p:spPr>
        <p:txBody>
          <a:bodyPr/>
          <a:lstStyle/>
          <a:p>
            <a:r>
              <a:rPr lang="cs-CZ" dirty="0"/>
              <a:t>(E-)mopedy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80DBCD0E-F28C-4681-8C55-4A214648FC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21004" y="5728167"/>
            <a:ext cx="3563538" cy="565150"/>
          </a:xfrm>
        </p:spPr>
        <p:txBody>
          <a:bodyPr/>
          <a:lstStyle/>
          <a:p>
            <a:r>
              <a:rPr lang="cs-CZ" dirty="0"/>
              <a:t>E-</a:t>
            </a:r>
            <a:r>
              <a:rPr lang="cs-CZ" dirty="0" err="1"/>
              <a:t>skůtry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E6197B0F-D1E7-46CA-A87C-D4EA3984C3A9}"/>
              </a:ext>
            </a:extLst>
          </p:cNvPr>
          <p:cNvSpPr txBox="1">
            <a:spLocks/>
          </p:cNvSpPr>
          <p:nvPr/>
        </p:nvSpPr>
        <p:spPr>
          <a:xfrm>
            <a:off x="2187848" y="502418"/>
            <a:ext cx="9503678" cy="3724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lang="cs-CZ" sz="1200" i="1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▪"/>
              <a:defRPr lang="cs-CZ" sz="2200" kern="1200" dirty="0" smtClean="0">
                <a:solidFill>
                  <a:srgbClr val="75757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en-US" sz="2200" kern="1200" dirty="0">
                <a:solidFill>
                  <a:srgbClr val="75757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2000" b="1" i="0" dirty="0">
                <a:solidFill>
                  <a:schemeClr val="accent2"/>
                </a:solidFill>
              </a:rPr>
              <a:t>Sdílená ekonomika</a:t>
            </a:r>
          </a:p>
        </p:txBody>
      </p:sp>
      <p:sp>
        <p:nvSpPr>
          <p:cNvPr id="14" name="Zástupný symbol obrázku 13">
            <a:extLst>
              <a:ext uri="{FF2B5EF4-FFF2-40B4-BE49-F238E27FC236}">
                <a16:creationId xmlns:a16="http://schemas.microsoft.com/office/drawing/2014/main" id="{CEE3D591-1F75-4D83-9D5E-689875D5CD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5" name="Zástupný symbol obrázku 9">
            <a:extLst>
              <a:ext uri="{FF2B5EF4-FFF2-40B4-BE49-F238E27FC236}">
                <a16:creationId xmlns:a16="http://schemas.microsoft.com/office/drawing/2014/main" id="{844DFB95-2112-4949-8260-60C9A89CB3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5985" r="32746" b="92"/>
          <a:stretch/>
        </p:blipFill>
        <p:spPr>
          <a:xfrm rot="5400000">
            <a:off x="473075" y="1751013"/>
            <a:ext cx="3998913" cy="2903537"/>
          </a:xfrm>
          <a:prstGeom prst="roundRect">
            <a:avLst>
              <a:gd name="adj" fmla="val 0"/>
            </a:avLst>
          </a:prstGeom>
          <a:solidFill>
            <a:schemeClr val="accent4"/>
          </a:solidFill>
        </p:spPr>
      </p:pic>
      <p:pic>
        <p:nvPicPr>
          <p:cNvPr id="18" name="Zástupný symbol obrázku 11">
            <a:extLst>
              <a:ext uri="{FF2B5EF4-FFF2-40B4-BE49-F238E27FC236}">
                <a16:creationId xmlns:a16="http://schemas.microsoft.com/office/drawing/2014/main" id="{3F88D182-56B1-43D2-9B56-B161CB2B5DF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5" r="22085"/>
          <a:stretch/>
        </p:blipFill>
        <p:spPr>
          <a:xfrm>
            <a:off x="4308475" y="1203325"/>
            <a:ext cx="3563938" cy="3998913"/>
          </a:xfrm>
        </p:spPr>
      </p:pic>
      <p:pic>
        <p:nvPicPr>
          <p:cNvPr id="21" name="Zástupný symbol obrázku 13">
            <a:extLst>
              <a:ext uri="{FF2B5EF4-FFF2-40B4-BE49-F238E27FC236}">
                <a16:creationId xmlns:a16="http://schemas.microsoft.com/office/drawing/2014/main" id="{E3102417-773D-4E1D-8E43-73E824635E0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r="22226"/>
          <a:stretch>
            <a:fillRect/>
          </a:stretch>
        </p:blipFill>
        <p:spPr>
          <a:xfrm>
            <a:off x="8124825" y="1203325"/>
            <a:ext cx="3563938" cy="3998913"/>
          </a:xfrm>
        </p:spPr>
      </p:pic>
    </p:spTree>
    <p:extLst>
      <p:ext uri="{BB962C8B-B14F-4D97-AF65-F5344CB8AC3E}">
        <p14:creationId xmlns:p14="http://schemas.microsoft.com/office/powerpoint/2010/main" val="2408149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B28C3872-022D-4B95-8DFE-4468D4268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Elektromobilita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DBFB9E-5C19-45CF-98C8-5395DCED49F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378900" indent="-342900">
              <a:buFont typeface="Arial" panose="020B0604020202020204" pitchFamily="34" charset="0"/>
              <a:buChar char="■"/>
            </a:pPr>
            <a:r>
              <a:rPr lang="cs-CZ" sz="2400" dirty="0">
                <a:latin typeface="+mn-lt"/>
              </a:rPr>
              <a:t>Tlačeno politiky</a:t>
            </a:r>
          </a:p>
          <a:p>
            <a:pPr marL="378900" indent="-342900">
              <a:buFont typeface="Arial" panose="020B0604020202020204" pitchFamily="34" charset="0"/>
              <a:buChar char="■"/>
            </a:pPr>
            <a:r>
              <a:rPr lang="cs-CZ" sz="2400" dirty="0">
                <a:latin typeface="+mn-lt"/>
              </a:rPr>
              <a:t>Sdílení (e-car </a:t>
            </a:r>
            <a:r>
              <a:rPr lang="cs-CZ" sz="2400" dirty="0" err="1">
                <a:latin typeface="+mn-lt"/>
              </a:rPr>
              <a:t>sharing</a:t>
            </a:r>
            <a:r>
              <a:rPr lang="cs-CZ" sz="2400" dirty="0">
                <a:latin typeface="+mn-lt"/>
              </a:rPr>
              <a:t>)</a:t>
            </a:r>
          </a:p>
          <a:p>
            <a:pPr marL="378900" indent="-342900">
              <a:buFont typeface="Arial" panose="020B0604020202020204" pitchFamily="34" charset="0"/>
              <a:buChar char="■"/>
            </a:pPr>
            <a:r>
              <a:rPr lang="cs-CZ" sz="2400" dirty="0">
                <a:latin typeface="+mn-lt"/>
              </a:rPr>
              <a:t>Problém dojezdu</a:t>
            </a:r>
          </a:p>
          <a:p>
            <a:pPr marL="378900" indent="-342900">
              <a:buFont typeface="Arial" panose="020B0604020202020204" pitchFamily="34" charset="0"/>
              <a:buChar char="■"/>
            </a:pPr>
            <a:r>
              <a:rPr lang="cs-CZ" sz="2400" dirty="0">
                <a:latin typeface="+mn-lt"/>
              </a:rPr>
              <a:t>Problém dobíjení</a:t>
            </a:r>
          </a:p>
          <a:p>
            <a:pPr marL="378900" indent="-342900">
              <a:buFont typeface="Arial" panose="020B0604020202020204" pitchFamily="34" charset="0"/>
              <a:buChar char="■"/>
            </a:pPr>
            <a:r>
              <a:rPr lang="cs-CZ" sz="2400" dirty="0">
                <a:latin typeface="+mn-lt"/>
              </a:rPr>
              <a:t>Vysoká cena</a:t>
            </a:r>
          </a:p>
          <a:p>
            <a:endParaRPr lang="cs-CZ" dirty="0"/>
          </a:p>
        </p:txBody>
      </p:sp>
      <p:pic>
        <p:nvPicPr>
          <p:cNvPr id="5" name="Zástupný symbol obrázku 12">
            <a:extLst>
              <a:ext uri="{FF2B5EF4-FFF2-40B4-BE49-F238E27FC236}">
                <a16:creationId xmlns:a16="http://schemas.microsoft.com/office/drawing/2014/main" id="{7665C818-23B3-4B08-9542-B25921726B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5" r="16405"/>
          <a:stretch>
            <a:fillRect/>
          </a:stretch>
        </p:blipFill>
        <p:spPr>
          <a:xfrm>
            <a:off x="0" y="1125538"/>
            <a:ext cx="6256338" cy="5732462"/>
          </a:xfrm>
        </p:spPr>
      </p:pic>
    </p:spTree>
    <p:extLst>
      <p:ext uri="{BB962C8B-B14F-4D97-AF65-F5344CB8AC3E}">
        <p14:creationId xmlns:p14="http://schemas.microsoft.com/office/powerpoint/2010/main" val="1399442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62F2F1-4666-4590-8982-EE90C12C4E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sz="1800" i="0" dirty="0">
                <a:solidFill>
                  <a:schemeClr val="accent2"/>
                </a:solidFill>
                <a:latin typeface="+mj-lt"/>
              </a:rPr>
              <a:t>Autonomní a kooperativní vozidla</a:t>
            </a:r>
          </a:p>
        </p:txBody>
      </p:sp>
      <p:pic>
        <p:nvPicPr>
          <p:cNvPr id="8" name="Zástupný symbol obrázku 6">
            <a:extLst>
              <a:ext uri="{FF2B5EF4-FFF2-40B4-BE49-F238E27FC236}">
                <a16:creationId xmlns:a16="http://schemas.microsoft.com/office/drawing/2014/main" id="{7DEB937A-5870-4A24-913B-E4CDB99277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3" b="12913"/>
          <a:stretch>
            <a:fillRect/>
          </a:stretch>
        </p:blipFill>
        <p:spPr>
          <a:xfrm>
            <a:off x="0" y="1203325"/>
            <a:ext cx="12192000" cy="5654675"/>
          </a:xfrm>
        </p:spPr>
      </p:pic>
    </p:spTree>
    <p:extLst>
      <p:ext uri="{BB962C8B-B14F-4D97-AF65-F5344CB8AC3E}">
        <p14:creationId xmlns:p14="http://schemas.microsoft.com/office/powerpoint/2010/main" val="3069618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CF72FA-3AC0-4293-82DB-EEEA2DBD1F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Studie Lisabon 2015</a:t>
            </a:r>
          </a:p>
        </p:txBody>
      </p:sp>
      <p:pic>
        <p:nvPicPr>
          <p:cNvPr id="8" name="Zástupný symbol obrázku 6">
            <a:extLst>
              <a:ext uri="{FF2B5EF4-FFF2-40B4-BE49-F238E27FC236}">
                <a16:creationId xmlns:a16="http://schemas.microsoft.com/office/drawing/2014/main" id="{D98BE52F-17BD-41DC-A79D-2166FD6D3F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03325"/>
            <a:ext cx="12192000" cy="5654675"/>
          </a:xfrm>
        </p:spPr>
      </p:pic>
      <p:sp>
        <p:nvSpPr>
          <p:cNvPr id="9" name="Zástupný text 6">
            <a:extLst>
              <a:ext uri="{FF2B5EF4-FFF2-40B4-BE49-F238E27FC236}">
                <a16:creationId xmlns:a16="http://schemas.microsoft.com/office/drawing/2014/main" id="{76833EB0-C5C8-46E9-9697-9DE6B978ECB5}"/>
              </a:ext>
            </a:extLst>
          </p:cNvPr>
          <p:cNvSpPr txBox="1">
            <a:spLocks/>
          </p:cNvSpPr>
          <p:nvPr/>
        </p:nvSpPr>
        <p:spPr>
          <a:xfrm>
            <a:off x="0" y="1203325"/>
            <a:ext cx="12192000" cy="605378"/>
          </a:xfrm>
          <a:prstGeom prst="rect">
            <a:avLst/>
          </a:prstGeom>
          <a:solidFill>
            <a:schemeClr val="bg1">
              <a:alpha val="74902"/>
            </a:schemeClr>
          </a:solidFill>
        </p:spPr>
        <p:txBody>
          <a:bodyPr/>
          <a:lstStyle>
            <a:lvl1pPr marL="468900" marR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tabLst/>
              <a:defRPr lang="cs-CZ" sz="2800" b="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lang="cs-CZ" sz="20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18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lang="en-US" sz="1600" kern="1200" dirty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000" indent="0">
              <a:buNone/>
            </a:pPr>
            <a:r>
              <a:rPr lang="cs-CZ" dirty="0">
                <a:solidFill>
                  <a:schemeClr val="accent2"/>
                </a:solidFill>
                <a:latin typeface="+mn-lt"/>
              </a:rPr>
              <a:t>Použitím flotily autonomních vozidel klesne potřeba vozidel o 87-90%</a:t>
            </a:r>
          </a:p>
        </p:txBody>
      </p:sp>
    </p:spTree>
    <p:extLst>
      <p:ext uri="{BB962C8B-B14F-4D97-AF65-F5344CB8AC3E}">
        <p14:creationId xmlns:p14="http://schemas.microsoft.com/office/powerpoint/2010/main" val="3250844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8B8E9196-7F81-4C34-8EE8-2CB3A64CE4BF}"/>
              </a:ext>
            </a:extLst>
          </p:cNvPr>
          <p:cNvSpPr txBox="1">
            <a:spLocks/>
          </p:cNvSpPr>
          <p:nvPr/>
        </p:nvSpPr>
        <p:spPr>
          <a:xfrm>
            <a:off x="2420634" y="567516"/>
            <a:ext cx="9503678" cy="2487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lang="cs-CZ" sz="1200" i="1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▪"/>
              <a:defRPr lang="cs-CZ" sz="2200" kern="1200" dirty="0" smtClean="0">
                <a:solidFill>
                  <a:srgbClr val="75757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en-US" sz="2200" kern="1200" dirty="0">
                <a:solidFill>
                  <a:srgbClr val="75757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i="0" dirty="0">
                <a:solidFill>
                  <a:schemeClr val="accent2"/>
                </a:solidFill>
                <a:latin typeface="+mj-lt"/>
              </a:rPr>
              <a:t>Revoluce v dopravě mohou přijít nečekaně …</a:t>
            </a:r>
          </a:p>
        </p:txBody>
      </p:sp>
      <p:pic>
        <p:nvPicPr>
          <p:cNvPr id="15" name="Zástupný symbol obrázku 6">
            <a:extLst>
              <a:ext uri="{FF2B5EF4-FFF2-40B4-BE49-F238E27FC236}">
                <a16:creationId xmlns:a16="http://schemas.microsoft.com/office/drawing/2014/main" id="{98007B47-F404-4642-9C75-ADEC77B3C5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03325"/>
            <a:ext cx="12192000" cy="5654675"/>
          </a:xfrm>
        </p:spPr>
      </p:pic>
    </p:spTree>
    <p:extLst>
      <p:ext uri="{BB962C8B-B14F-4D97-AF65-F5344CB8AC3E}">
        <p14:creationId xmlns:p14="http://schemas.microsoft.com/office/powerpoint/2010/main" val="3082193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8B8E9196-7F81-4C34-8EE8-2CB3A64CE4BF}"/>
              </a:ext>
            </a:extLst>
          </p:cNvPr>
          <p:cNvSpPr txBox="1">
            <a:spLocks/>
          </p:cNvSpPr>
          <p:nvPr/>
        </p:nvSpPr>
        <p:spPr>
          <a:xfrm>
            <a:off x="2420634" y="567516"/>
            <a:ext cx="9503678" cy="2487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lang="cs-CZ" sz="1200" i="1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▪"/>
              <a:defRPr lang="cs-CZ" sz="2200" kern="1200" dirty="0" smtClean="0">
                <a:solidFill>
                  <a:srgbClr val="75757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en-US" sz="2200" kern="1200" dirty="0">
                <a:solidFill>
                  <a:srgbClr val="757575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i="0" dirty="0">
                <a:solidFill>
                  <a:schemeClr val="accent2"/>
                </a:solidFill>
                <a:latin typeface="+mj-lt"/>
              </a:rPr>
              <a:t> … a proběhnout velmi rychle</a:t>
            </a:r>
          </a:p>
        </p:txBody>
      </p:sp>
      <p:pic>
        <p:nvPicPr>
          <p:cNvPr id="10" name="Zástupný symbol obrázku 6">
            <a:extLst>
              <a:ext uri="{FF2B5EF4-FFF2-40B4-BE49-F238E27FC236}">
                <a16:creationId xmlns:a16="http://schemas.microsoft.com/office/drawing/2014/main" id="{D3C2D578-322E-41FD-A970-A8B3BAF732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01305"/>
            <a:ext cx="12192000" cy="5654675"/>
          </a:xfrm>
        </p:spPr>
      </p:pic>
    </p:spTree>
    <p:extLst>
      <p:ext uri="{BB962C8B-B14F-4D97-AF65-F5344CB8AC3E}">
        <p14:creationId xmlns:p14="http://schemas.microsoft.com/office/powerpoint/2010/main" val="4048235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868A5BF-4292-4FA7-B3D1-1B067EB421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38780" t="-1114" r="-38780"/>
          <a:stretch/>
        </p:blipFill>
        <p:spPr>
          <a:xfrm>
            <a:off x="-702210" y="552659"/>
            <a:ext cx="13596420" cy="6305341"/>
          </a:xfrm>
          <a:prstGeom prst="rect">
            <a:avLst/>
          </a:prstGeom>
          <a:noFill/>
        </p:spPr>
      </p:pic>
      <p:sp>
        <p:nvSpPr>
          <p:cNvPr id="17" name="Zástupný text 16">
            <a:extLst>
              <a:ext uri="{FF2B5EF4-FFF2-40B4-BE49-F238E27FC236}">
                <a16:creationId xmlns:a16="http://schemas.microsoft.com/office/drawing/2014/main" id="{F9FD3DB2-7657-4638-98B0-338BD76A06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58669" y="303909"/>
            <a:ext cx="9503678" cy="248750"/>
          </a:xfrm>
        </p:spPr>
        <p:txBody>
          <a:bodyPr/>
          <a:lstStyle/>
          <a:p>
            <a:r>
              <a:rPr lang="cs-CZ" dirty="0"/>
              <a:t>Rychlost adopce technologií</a:t>
            </a:r>
          </a:p>
        </p:txBody>
      </p:sp>
    </p:spTree>
    <p:extLst>
      <p:ext uri="{BB962C8B-B14F-4D97-AF65-F5344CB8AC3E}">
        <p14:creationId xmlns:p14="http://schemas.microsoft.com/office/powerpoint/2010/main" val="3734910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CF72FA-3AC0-4293-82DB-EEEA2DBD1F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Tel Aviv 2018</a:t>
            </a:r>
          </a:p>
        </p:txBody>
      </p:sp>
      <p:pic>
        <p:nvPicPr>
          <p:cNvPr id="9" name="Zástupný symbol obrázku 6">
            <a:extLst>
              <a:ext uri="{FF2B5EF4-FFF2-40B4-BE49-F238E27FC236}">
                <a16:creationId xmlns:a16="http://schemas.microsoft.com/office/drawing/2014/main" id="{BE711BFD-0D7C-47BA-9670-EEAD783C51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44" t="-475" r="-14144" b="5275"/>
          <a:stretch/>
        </p:blipFill>
        <p:spPr>
          <a:xfrm>
            <a:off x="0" y="1203325"/>
            <a:ext cx="12192000" cy="5654675"/>
          </a:xfrm>
          <a:solidFill>
            <a:schemeClr val="bg1"/>
          </a:solidFill>
        </p:spPr>
      </p:pic>
      <p:grpSp>
        <p:nvGrpSpPr>
          <p:cNvPr id="26" name="Skupina 25">
            <a:extLst>
              <a:ext uri="{FF2B5EF4-FFF2-40B4-BE49-F238E27FC236}">
                <a16:creationId xmlns:a16="http://schemas.microsoft.com/office/drawing/2014/main" id="{D2F1CBCD-0406-4190-88CA-E4369E7F9AF2}"/>
              </a:ext>
            </a:extLst>
          </p:cNvPr>
          <p:cNvGrpSpPr/>
          <p:nvPr/>
        </p:nvGrpSpPr>
        <p:grpSpPr>
          <a:xfrm>
            <a:off x="2052899" y="1777170"/>
            <a:ext cx="8176323" cy="1789994"/>
            <a:chOff x="2052899" y="1767122"/>
            <a:chExt cx="8296065" cy="1739364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A43E3109-1A77-429F-B77F-0CDA1F97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995" y="2099289"/>
              <a:ext cx="952500" cy="952500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1876BCE2-9A27-4F02-91BF-32ED2D7E5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6464" y="1852030"/>
              <a:ext cx="952500" cy="952500"/>
            </a:xfrm>
            <a:prstGeom prst="rect">
              <a:avLst/>
            </a:prstGeom>
          </p:spPr>
        </p:pic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C050DC4B-F81C-4CA7-BE3C-08687BEA7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3521" y="1825114"/>
              <a:ext cx="952500" cy="952500"/>
            </a:xfrm>
            <a:prstGeom prst="rect">
              <a:avLst/>
            </a:prstGeom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12AEA167-77C6-4A84-AB95-24A08DB8C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901" y="2523065"/>
              <a:ext cx="952500" cy="952500"/>
            </a:xfrm>
            <a:prstGeom prst="rect">
              <a:avLst/>
            </a:prstGeom>
          </p:spPr>
        </p:pic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4A9DF78F-2969-49B7-9740-D75F744F0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602" y="1911115"/>
              <a:ext cx="952500" cy="952500"/>
            </a:xfrm>
            <a:prstGeom prst="rect">
              <a:avLst/>
            </a:prstGeom>
          </p:spPr>
        </p:pic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0C3BA87F-D180-4BE5-BFF5-5AE497CF4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914" y="1767122"/>
              <a:ext cx="952500" cy="952500"/>
            </a:xfrm>
            <a:prstGeom prst="rect">
              <a:avLst/>
            </a:prstGeom>
          </p:spPr>
        </p:pic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4313152A-BE25-4F66-8ACC-1A0CC9666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899" y="2128018"/>
              <a:ext cx="952500" cy="952500"/>
            </a:xfrm>
            <a:prstGeom prst="rect">
              <a:avLst/>
            </a:prstGeom>
          </p:spPr>
        </p:pic>
        <p:pic>
          <p:nvPicPr>
            <p:cNvPr id="25" name="Obrázek 24">
              <a:extLst>
                <a:ext uri="{FF2B5EF4-FFF2-40B4-BE49-F238E27FC236}">
                  <a16:creationId xmlns:a16="http://schemas.microsoft.com/office/drawing/2014/main" id="{B729CD8F-0945-4808-A66F-18378F395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6698" y="2553986"/>
              <a:ext cx="952500" cy="952500"/>
            </a:xfrm>
            <a:prstGeom prst="rect">
              <a:avLst/>
            </a:prstGeom>
          </p:spPr>
        </p:pic>
      </p:grpSp>
      <p:sp>
        <p:nvSpPr>
          <p:cNvPr id="6" name="Zástupný text 6">
            <a:extLst>
              <a:ext uri="{FF2B5EF4-FFF2-40B4-BE49-F238E27FC236}">
                <a16:creationId xmlns:a16="http://schemas.microsoft.com/office/drawing/2014/main" id="{25F38440-289A-4E4D-A610-BCDD16FD0EE9}"/>
              </a:ext>
            </a:extLst>
          </p:cNvPr>
          <p:cNvSpPr txBox="1">
            <a:spLocks/>
          </p:cNvSpPr>
          <p:nvPr/>
        </p:nvSpPr>
        <p:spPr>
          <a:xfrm>
            <a:off x="4260501" y="6271916"/>
            <a:ext cx="6581671" cy="605378"/>
          </a:xfrm>
          <a:prstGeom prst="rect">
            <a:avLst/>
          </a:prstGeom>
          <a:solidFill>
            <a:schemeClr val="bg1">
              <a:alpha val="74902"/>
            </a:schemeClr>
          </a:solidFill>
        </p:spPr>
        <p:txBody>
          <a:bodyPr/>
          <a:lstStyle>
            <a:lvl1pPr marL="468900" marR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11"/>
              </a:buBlip>
              <a:tabLst/>
              <a:defRPr lang="cs-CZ" sz="2800" b="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lang="cs-CZ" sz="20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18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lang="en-US" sz="1600" kern="1200" dirty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000" indent="0">
              <a:buNone/>
            </a:pPr>
            <a:r>
              <a:rPr lang="cs-CZ" dirty="0">
                <a:solidFill>
                  <a:schemeClr val="accent2"/>
                </a:solidFill>
                <a:latin typeface="+mn-lt"/>
              </a:rPr>
              <a:t>Jak zatraktivnit udržitelnou mobilitu?</a:t>
            </a:r>
          </a:p>
        </p:txBody>
      </p:sp>
    </p:spTree>
    <p:extLst>
      <p:ext uri="{BB962C8B-B14F-4D97-AF65-F5344CB8AC3E}">
        <p14:creationId xmlns:p14="http://schemas.microsoft.com/office/powerpoint/2010/main" val="12849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13">
            <a:extLst>
              <a:ext uri="{FF2B5EF4-FFF2-40B4-BE49-F238E27FC236}">
                <a16:creationId xmlns:a16="http://schemas.microsoft.com/office/drawing/2014/main" id="{E993BD4D-1B62-406F-BD8A-1D2C964886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" b="3500"/>
          <a:stretch/>
        </p:blipFill>
        <p:spPr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D653AAA-E6F6-49DE-83DB-9B3329E14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Lidí a aut přibývá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AF86516-AF03-4292-B068-FCB047FC4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29225" y="1203959"/>
            <a:ext cx="6962775" cy="820738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Města nejsou nafukovací</a:t>
            </a:r>
            <a:endParaRPr lang="cs-CZ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0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8">
            <a:extLst>
              <a:ext uri="{FF2B5EF4-FFF2-40B4-BE49-F238E27FC236}">
                <a16:creationId xmlns:a16="http://schemas.microsoft.com/office/drawing/2014/main" id="{940CE842-12A6-4064-92AE-0D1CC1649E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Příklad mobility hubu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4B56AB7-F966-4075-BA4A-FD6A83FEDE8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190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995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007387-4A3C-4BF6-8F7B-939E925BE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Problém mobility je o lidech</a:t>
            </a:r>
            <a:br>
              <a:rPr lang="cs-CZ" dirty="0"/>
            </a:br>
            <a:r>
              <a:rPr lang="cs-CZ" sz="2000" dirty="0">
                <a:solidFill>
                  <a:schemeClr val="accent3"/>
                </a:solidFill>
              </a:rPr>
              <a:t>Řešíme jej všichni, každý den</a:t>
            </a:r>
            <a:endParaRPr lang="cs-CZ" dirty="0">
              <a:solidFill>
                <a:schemeClr val="accent3"/>
              </a:solidFill>
            </a:endParaRP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38D91B-6D3A-49D6-91BA-E49021EA8C3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noFill/>
        </p:spPr>
      </p:sp>
      <p:pic>
        <p:nvPicPr>
          <p:cNvPr id="43" name="Shape 696">
            <a:extLst>
              <a:ext uri="{FF2B5EF4-FFF2-40B4-BE49-F238E27FC236}">
                <a16:creationId xmlns:a16="http://schemas.microsoft.com/office/drawing/2014/main" id="{E75EB81A-5461-49AC-8769-1ED59BA52CA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91744" y="2126327"/>
            <a:ext cx="4516759" cy="359762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699">
            <a:extLst>
              <a:ext uri="{FF2B5EF4-FFF2-40B4-BE49-F238E27FC236}">
                <a16:creationId xmlns:a16="http://schemas.microsoft.com/office/drawing/2014/main" id="{6F04F311-4A30-4888-A2C1-F1F1F5333DAA}"/>
              </a:ext>
            </a:extLst>
          </p:cNvPr>
          <p:cNvSpPr/>
          <p:nvPr/>
        </p:nvSpPr>
        <p:spPr>
          <a:xfrm>
            <a:off x="7623528" y="3372021"/>
            <a:ext cx="597900" cy="5829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700">
            <a:extLst>
              <a:ext uri="{FF2B5EF4-FFF2-40B4-BE49-F238E27FC236}">
                <a16:creationId xmlns:a16="http://schemas.microsoft.com/office/drawing/2014/main" id="{64E94F6C-F687-488C-AA3E-570334835E1A}"/>
              </a:ext>
            </a:extLst>
          </p:cNvPr>
          <p:cNvSpPr/>
          <p:nvPr/>
        </p:nvSpPr>
        <p:spPr>
          <a:xfrm>
            <a:off x="7341753" y="5100375"/>
            <a:ext cx="597900" cy="5829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701">
            <a:extLst>
              <a:ext uri="{FF2B5EF4-FFF2-40B4-BE49-F238E27FC236}">
                <a16:creationId xmlns:a16="http://schemas.microsoft.com/office/drawing/2014/main" id="{09A3B511-B058-4D8C-A407-361DD6295F03}"/>
              </a:ext>
            </a:extLst>
          </p:cNvPr>
          <p:cNvSpPr/>
          <p:nvPr/>
        </p:nvSpPr>
        <p:spPr>
          <a:xfrm>
            <a:off x="9811140" y="2708990"/>
            <a:ext cx="597900" cy="5829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702">
            <a:extLst>
              <a:ext uri="{FF2B5EF4-FFF2-40B4-BE49-F238E27FC236}">
                <a16:creationId xmlns:a16="http://schemas.microsoft.com/office/drawing/2014/main" id="{28CA5E5D-DCA6-4215-9A68-F5AC952C54D0}"/>
              </a:ext>
            </a:extLst>
          </p:cNvPr>
          <p:cNvSpPr/>
          <p:nvPr/>
        </p:nvSpPr>
        <p:spPr>
          <a:xfrm>
            <a:off x="9403203" y="5141058"/>
            <a:ext cx="597900" cy="5829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703">
            <a:extLst>
              <a:ext uri="{FF2B5EF4-FFF2-40B4-BE49-F238E27FC236}">
                <a16:creationId xmlns:a16="http://schemas.microsoft.com/office/drawing/2014/main" id="{86F680EE-9124-4FAD-9257-2806FD298DF4}"/>
              </a:ext>
            </a:extLst>
          </p:cNvPr>
          <p:cNvSpPr/>
          <p:nvPr/>
        </p:nvSpPr>
        <p:spPr>
          <a:xfrm>
            <a:off x="10409053" y="3837327"/>
            <a:ext cx="597900" cy="5829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704">
            <a:extLst>
              <a:ext uri="{FF2B5EF4-FFF2-40B4-BE49-F238E27FC236}">
                <a16:creationId xmlns:a16="http://schemas.microsoft.com/office/drawing/2014/main" id="{387189C6-FF60-4049-BE5D-D4650BE941AC}"/>
              </a:ext>
            </a:extLst>
          </p:cNvPr>
          <p:cNvSpPr/>
          <p:nvPr/>
        </p:nvSpPr>
        <p:spPr>
          <a:xfrm>
            <a:off x="10409040" y="5141058"/>
            <a:ext cx="597900" cy="5829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0" name="Shape 705">
            <a:extLst>
              <a:ext uri="{FF2B5EF4-FFF2-40B4-BE49-F238E27FC236}">
                <a16:creationId xmlns:a16="http://schemas.microsoft.com/office/drawing/2014/main" id="{33E8CA35-603B-4558-95B5-96DD13A0C1FB}"/>
              </a:ext>
            </a:extLst>
          </p:cNvPr>
          <p:cNvCxnSpPr>
            <a:stCxn id="47" idx="1"/>
          </p:cNvCxnSpPr>
          <p:nvPr/>
        </p:nvCxnSpPr>
        <p:spPr>
          <a:xfrm rot="5400000" flipH="1">
            <a:off x="8480213" y="4215872"/>
            <a:ext cx="1572600" cy="448500"/>
          </a:xfrm>
          <a:prstGeom prst="bentConnector3">
            <a:avLst>
              <a:gd name="adj1" fmla="val 52714"/>
            </a:avLst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" name="Shape 706">
            <a:extLst>
              <a:ext uri="{FF2B5EF4-FFF2-40B4-BE49-F238E27FC236}">
                <a16:creationId xmlns:a16="http://schemas.microsoft.com/office/drawing/2014/main" id="{0280EFA3-82D3-44C5-8B2D-B7D3C802C446}"/>
              </a:ext>
            </a:extLst>
          </p:cNvPr>
          <p:cNvCxnSpPr>
            <a:stCxn id="45" idx="7"/>
          </p:cNvCxnSpPr>
          <p:nvPr/>
        </p:nvCxnSpPr>
        <p:spPr>
          <a:xfrm rot="-5400000">
            <a:off x="8499042" y="4138589"/>
            <a:ext cx="400200" cy="1694100"/>
          </a:xfrm>
          <a:prstGeom prst="bentConnector2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" name="Shape 707">
            <a:extLst>
              <a:ext uri="{FF2B5EF4-FFF2-40B4-BE49-F238E27FC236}">
                <a16:creationId xmlns:a16="http://schemas.microsoft.com/office/drawing/2014/main" id="{EAD4E596-8CF7-4DF8-8E2A-9D02126A6C09}"/>
              </a:ext>
            </a:extLst>
          </p:cNvPr>
          <p:cNvCxnSpPr>
            <a:stCxn id="49" idx="1"/>
          </p:cNvCxnSpPr>
          <p:nvPr/>
        </p:nvCxnSpPr>
        <p:spPr>
          <a:xfrm rot="5400000" flipH="1">
            <a:off x="9766100" y="4495922"/>
            <a:ext cx="466500" cy="994500"/>
          </a:xfrm>
          <a:prstGeom prst="bentConnector2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3" name="Shape 708">
            <a:extLst>
              <a:ext uri="{FF2B5EF4-FFF2-40B4-BE49-F238E27FC236}">
                <a16:creationId xmlns:a16="http://schemas.microsoft.com/office/drawing/2014/main" id="{6653C7BF-9C7A-4C96-A901-6278E4E5EBC8}"/>
              </a:ext>
            </a:extLst>
          </p:cNvPr>
          <p:cNvCxnSpPr>
            <a:stCxn id="46" idx="3"/>
          </p:cNvCxnSpPr>
          <p:nvPr/>
        </p:nvCxnSpPr>
        <p:spPr>
          <a:xfrm rot="5400000">
            <a:off x="9524503" y="3580723"/>
            <a:ext cx="748395" cy="12700"/>
          </a:xfrm>
          <a:prstGeom prst="bentConnector3">
            <a:avLst>
              <a:gd name="adj1" fmla="val 50000"/>
            </a:avLst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4" name="Shape 709">
            <a:extLst>
              <a:ext uri="{FF2B5EF4-FFF2-40B4-BE49-F238E27FC236}">
                <a16:creationId xmlns:a16="http://schemas.microsoft.com/office/drawing/2014/main" id="{5F5FAA05-96C7-4CD7-A2CD-7894DF43365D}"/>
              </a:ext>
            </a:extLst>
          </p:cNvPr>
          <p:cNvCxnSpPr>
            <a:endCxn id="44" idx="6"/>
          </p:cNvCxnSpPr>
          <p:nvPr/>
        </p:nvCxnSpPr>
        <p:spPr>
          <a:xfrm rot="10800000">
            <a:off x="8221428" y="3663471"/>
            <a:ext cx="1677272" cy="291450"/>
          </a:xfrm>
          <a:prstGeom prst="bentConnector3">
            <a:avLst>
              <a:gd name="adj1" fmla="val 30080"/>
            </a:avLst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5" name="Shape 713">
            <a:extLst>
              <a:ext uri="{FF2B5EF4-FFF2-40B4-BE49-F238E27FC236}">
                <a16:creationId xmlns:a16="http://schemas.microsoft.com/office/drawing/2014/main" id="{494FC5F5-3B6B-4849-94F2-724F7DF93D8E}"/>
              </a:ext>
            </a:extLst>
          </p:cNvPr>
          <p:cNvSpPr txBox="1"/>
          <p:nvPr/>
        </p:nvSpPr>
        <p:spPr>
          <a:xfrm>
            <a:off x="6998378" y="2846178"/>
            <a:ext cx="941400" cy="46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KDO</a:t>
            </a:r>
          </a:p>
        </p:txBody>
      </p:sp>
      <p:sp>
        <p:nvSpPr>
          <p:cNvPr id="56" name="Shape 714">
            <a:extLst>
              <a:ext uri="{FF2B5EF4-FFF2-40B4-BE49-F238E27FC236}">
                <a16:creationId xmlns:a16="http://schemas.microsoft.com/office/drawing/2014/main" id="{DDCF2731-C88B-4CCF-B60C-C1F784B16F31}"/>
              </a:ext>
            </a:extLst>
          </p:cNvPr>
          <p:cNvSpPr txBox="1"/>
          <p:nvPr/>
        </p:nvSpPr>
        <p:spPr>
          <a:xfrm>
            <a:off x="10688628" y="2906453"/>
            <a:ext cx="1198800" cy="6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</a:t>
            </a:r>
            <a:r>
              <a:rPr lang="cs-CZ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</a:t>
            </a:r>
            <a:endParaRPr lang="en-GB" sz="24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7" name="Shape 715">
            <a:extLst>
              <a:ext uri="{FF2B5EF4-FFF2-40B4-BE49-F238E27FC236}">
                <a16:creationId xmlns:a16="http://schemas.microsoft.com/office/drawing/2014/main" id="{5A6B0F4B-2002-421B-8A16-187E7DD59ABE}"/>
              </a:ext>
            </a:extLst>
          </p:cNvPr>
          <p:cNvSpPr txBox="1"/>
          <p:nvPr/>
        </p:nvSpPr>
        <p:spPr>
          <a:xfrm>
            <a:off x="8682273" y="5723953"/>
            <a:ext cx="810300" cy="46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JAK</a:t>
            </a:r>
          </a:p>
        </p:txBody>
      </p:sp>
      <p:sp>
        <p:nvSpPr>
          <p:cNvPr id="58" name="Shape 716">
            <a:extLst>
              <a:ext uri="{FF2B5EF4-FFF2-40B4-BE49-F238E27FC236}">
                <a16:creationId xmlns:a16="http://schemas.microsoft.com/office/drawing/2014/main" id="{2C19E8E5-6AFD-494A-B079-563232E2DB91}"/>
              </a:ext>
            </a:extLst>
          </p:cNvPr>
          <p:cNvSpPr/>
          <p:nvPr/>
        </p:nvSpPr>
        <p:spPr>
          <a:xfrm>
            <a:off x="7939653" y="5100375"/>
            <a:ext cx="597900" cy="582900"/>
          </a:xfrm>
          <a:prstGeom prst="ellipse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9" name="Shape 717">
            <a:extLst>
              <a:ext uri="{FF2B5EF4-FFF2-40B4-BE49-F238E27FC236}">
                <a16:creationId xmlns:a16="http://schemas.microsoft.com/office/drawing/2014/main" id="{6EFDC9EC-7F3E-4338-AC2E-407915288370}"/>
              </a:ext>
            </a:extLst>
          </p:cNvPr>
          <p:cNvCxnSpPr>
            <a:cxnSpLocks/>
          </p:cNvCxnSpPr>
          <p:nvPr/>
        </p:nvCxnSpPr>
        <p:spPr>
          <a:xfrm rot="10800000" flipH="1">
            <a:off x="8238603" y="4744163"/>
            <a:ext cx="4500" cy="367500"/>
          </a:xfrm>
          <a:prstGeom prst="straightConnector1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" name="Shape 709">
            <a:extLst>
              <a:ext uri="{FF2B5EF4-FFF2-40B4-BE49-F238E27FC236}">
                <a16:creationId xmlns:a16="http://schemas.microsoft.com/office/drawing/2014/main" id="{791B9F82-5A0C-4480-A57C-F1CB025A6322}"/>
              </a:ext>
            </a:extLst>
          </p:cNvPr>
          <p:cNvCxnSpPr>
            <a:stCxn id="48" idx="2"/>
          </p:cNvCxnSpPr>
          <p:nvPr/>
        </p:nvCxnSpPr>
        <p:spPr>
          <a:xfrm rot="10800000">
            <a:off x="9905053" y="3468769"/>
            <a:ext cx="504001" cy="660009"/>
          </a:xfrm>
          <a:prstGeom prst="bentConnector2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6" name="Zástupný obsah 4">
            <a:extLst>
              <a:ext uri="{FF2B5EF4-FFF2-40B4-BE49-F238E27FC236}">
                <a16:creationId xmlns:a16="http://schemas.microsoft.com/office/drawing/2014/main" id="{E8E303AD-721F-49FA-8F0F-029692F56917}"/>
              </a:ext>
            </a:extLst>
          </p:cNvPr>
          <p:cNvSpPr txBox="1">
            <a:spLocks/>
          </p:cNvSpPr>
          <p:nvPr/>
        </p:nvSpPr>
        <p:spPr>
          <a:xfrm>
            <a:off x="312099" y="2126327"/>
            <a:ext cx="5183186" cy="35506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68900" marR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tabLst/>
              <a:defRPr lang="cs-CZ" sz="2000" b="0" kern="120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lang="cs-CZ" sz="1800" kern="120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lang="cs-CZ" sz="1800" kern="120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1600" kern="120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lang="en-US" sz="1600" kern="120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8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00014"/>
              </a:buClr>
              <a:buSzPct val="80000"/>
              <a:buFontTx/>
              <a:buBlip>
                <a:blip r:embed="rId3"/>
              </a:buBlip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+mn-lt"/>
                <a:ea typeface="Roboto" panose="02000000000000000000" pitchFamily="2" charset="0"/>
              </a:rPr>
              <a:t>Statická data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89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+mn-lt"/>
                <a:ea typeface="Roboto" panose="02000000000000000000" pitchFamily="2" charset="0"/>
              </a:rPr>
              <a:t>Silniční doprava a parkování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89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+mn-lt"/>
                <a:ea typeface="Roboto" panose="02000000000000000000" pitchFamily="2" charset="0"/>
              </a:rPr>
              <a:t>Pěší doprava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89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+mn-lt"/>
                <a:ea typeface="Roboto" panose="02000000000000000000" pitchFamily="2" charset="0"/>
              </a:rPr>
              <a:t>Veřejná doprava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89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+mn-lt"/>
                <a:ea typeface="Roboto" panose="02000000000000000000" pitchFamily="2" charset="0"/>
              </a:rPr>
              <a:t>Cyklistická doprava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89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+mn-lt"/>
              <a:ea typeface="Roboto" panose="02000000000000000000" pitchFamily="2" charset="0"/>
            </a:endParaRPr>
          </a:p>
          <a:p>
            <a:pPr marL="468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00014"/>
              </a:buClr>
              <a:buSzPct val="80000"/>
              <a:buFontTx/>
              <a:buBlip>
                <a:blip r:embed="rId3"/>
              </a:buBlip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+mn-lt"/>
                <a:ea typeface="Roboto" panose="02000000000000000000" pitchFamily="2" charset="0"/>
              </a:rPr>
              <a:t>On-line data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89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+mn-lt"/>
                <a:ea typeface="Roboto" panose="02000000000000000000" pitchFamily="2" charset="0"/>
              </a:rPr>
              <a:t>Data ze senzorů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89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+mn-lt"/>
                <a:ea typeface="Roboto" panose="02000000000000000000" pitchFamily="2" charset="0"/>
              </a:rPr>
              <a:t>Aktuální dopravní informace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89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+mn-lt"/>
                <a:ea typeface="Roboto" panose="02000000000000000000" pitchFamily="2" charset="0"/>
              </a:rPr>
              <a:t>Aktuální stav veřejné dopravy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89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+mn-lt"/>
                <a:ea typeface="Roboto" panose="02000000000000000000" pitchFamily="2" charset="0"/>
              </a:rPr>
              <a:t>Aktuální dostupnost sdílených prostředků</a:t>
            </a:r>
          </a:p>
        </p:txBody>
      </p:sp>
    </p:spTree>
    <p:extLst>
      <p:ext uri="{BB962C8B-B14F-4D97-AF65-F5344CB8AC3E}">
        <p14:creationId xmlns:p14="http://schemas.microsoft.com/office/powerpoint/2010/main" val="383600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5" grpId="0" animBg="1"/>
      <p:bldP spid="56" grpId="0" animBg="1"/>
      <p:bldP spid="57" grpId="0" animBg="1"/>
      <p:bldP spid="58" grpId="0" animBg="1"/>
      <p:bldP spid="66" grpId="0" uiExpand="1" build="p" bldLvl="2" advAuto="50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>
            <a:extLst>
              <a:ext uri="{FF2B5EF4-FFF2-40B4-BE49-F238E27FC236}">
                <a16:creationId xmlns:a16="http://schemas.microsoft.com/office/drawing/2014/main" id="{407D4C0F-4F0F-4200-873D-B555946E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pc="300" dirty="0"/>
              <a:t>Mobilita jako služba (</a:t>
            </a:r>
            <a:r>
              <a:rPr lang="cs-CZ" spc="300" dirty="0" err="1"/>
              <a:t>MaaS</a:t>
            </a:r>
            <a:r>
              <a:rPr lang="cs-CZ" spc="300" dirty="0"/>
              <a:t>). Co to je?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33B4F-CC57-43EE-9B5E-861341136E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321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2"/>
                </a:solidFill>
                <a:latin typeface="+mn-lt"/>
              </a:rPr>
              <a:t>Základní myšlenka:</a:t>
            </a:r>
            <a:r>
              <a:rPr lang="cs-CZ" sz="2400" dirty="0">
                <a:solidFill>
                  <a:schemeClr val="accent2"/>
                </a:solidFill>
                <a:latin typeface="+mn-lt"/>
              </a:rPr>
              <a:t> </a:t>
            </a:r>
          </a:p>
          <a:p>
            <a:r>
              <a:rPr lang="cs-CZ" sz="2400" dirty="0">
                <a:solidFill>
                  <a:schemeClr val="accent3"/>
                </a:solidFill>
                <a:latin typeface="+mn-lt"/>
              </a:rPr>
              <a:t>	Více druhů dopravy, jeden systém</a:t>
            </a:r>
          </a:p>
          <a:p>
            <a:pPr marL="321750" indent="-28575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2"/>
                </a:solidFill>
                <a:latin typeface="+mn-lt"/>
              </a:rPr>
              <a:t>Úkol: </a:t>
            </a:r>
          </a:p>
          <a:p>
            <a:pPr marL="893763" lvl="1" indent="0">
              <a:buNone/>
            </a:pPr>
            <a:r>
              <a:rPr lang="cs-CZ" sz="2400" dirty="0">
                <a:solidFill>
                  <a:schemeClr val="accent2"/>
                </a:solidFill>
                <a:latin typeface="+mn-lt"/>
              </a:rPr>
              <a:t>Umožnit lepší cestování z A do B kombinováním vhodných </a:t>
            </a:r>
            <a:r>
              <a:rPr lang="cs-CZ" sz="2400" dirty="0" err="1">
                <a:solidFill>
                  <a:schemeClr val="accent2"/>
                </a:solidFill>
                <a:latin typeface="+mn-lt"/>
              </a:rPr>
              <a:t>mobilitních</a:t>
            </a:r>
            <a:r>
              <a:rPr lang="cs-CZ" sz="2400" dirty="0">
                <a:solidFill>
                  <a:schemeClr val="accent2"/>
                </a:solidFill>
                <a:latin typeface="+mn-lt"/>
              </a:rPr>
              <a:t> služeb (</a:t>
            </a:r>
            <a:r>
              <a:rPr lang="cs-CZ" sz="2400" dirty="0" err="1">
                <a:solidFill>
                  <a:schemeClr val="accent2"/>
                </a:solidFill>
                <a:latin typeface="+mn-lt"/>
              </a:rPr>
              <a:t>intermodalita</a:t>
            </a:r>
            <a:r>
              <a:rPr lang="cs-CZ" sz="2400" dirty="0">
                <a:solidFill>
                  <a:schemeClr val="accent2"/>
                </a:solidFill>
                <a:latin typeface="+mn-lt"/>
              </a:rPr>
              <a:t>) pro konkrétního cestujícího a situaci.</a:t>
            </a:r>
          </a:p>
          <a:p>
            <a:pPr marL="321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2"/>
                </a:solidFill>
                <a:latin typeface="+mn-lt"/>
              </a:rPr>
              <a:t>Prostředky</a:t>
            </a:r>
            <a:r>
              <a:rPr lang="cs-CZ" sz="2400" dirty="0">
                <a:solidFill>
                  <a:schemeClr val="accent2"/>
                </a:solidFill>
                <a:latin typeface="+mn-lt"/>
              </a:rPr>
              <a:t>: </a:t>
            </a:r>
          </a:p>
          <a:p>
            <a:pPr marL="893763" lvl="1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2"/>
                </a:solidFill>
                <a:latin typeface="+mn-lt"/>
              </a:rPr>
              <a:t>Spolupráce regionu a ekosystému poskytovatelů služeb</a:t>
            </a:r>
          </a:p>
          <a:p>
            <a:pPr marL="893763" lvl="1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2"/>
                </a:solidFill>
                <a:latin typeface="+mn-lt"/>
              </a:rPr>
              <a:t>Efektivní práce s online a historickými informacemi</a:t>
            </a:r>
          </a:p>
          <a:p>
            <a:pPr marL="893763" lvl="1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2"/>
                </a:solidFill>
                <a:latin typeface="+mn-lt"/>
              </a:rPr>
              <a:t>Důsledná orientace na potřeby cestujících</a:t>
            </a:r>
          </a:p>
        </p:txBody>
      </p:sp>
    </p:spTree>
    <p:extLst>
      <p:ext uri="{BB962C8B-B14F-4D97-AF65-F5344CB8AC3E}">
        <p14:creationId xmlns:p14="http://schemas.microsoft.com/office/powerpoint/2010/main" val="279552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4C1404-E780-42DA-AF98-8756DA42376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7563" y="1337088"/>
            <a:ext cx="3033852" cy="532069"/>
          </a:xfrm>
        </p:spPr>
        <p:txBody>
          <a:bodyPr>
            <a:normAutofit/>
          </a:bodyPr>
          <a:lstStyle/>
          <a:p>
            <a:r>
              <a:rPr lang="cs-CZ" sz="2000" b="1" spc="300" dirty="0">
                <a:latin typeface="+mn-lt"/>
              </a:rPr>
              <a:t>Současná situace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D7D0494-D3F1-46B7-8233-30929073780C}"/>
              </a:ext>
            </a:extLst>
          </p:cNvPr>
          <p:cNvGrpSpPr/>
          <p:nvPr/>
        </p:nvGrpSpPr>
        <p:grpSpPr>
          <a:xfrm>
            <a:off x="6863787" y="1321858"/>
            <a:ext cx="4505254" cy="3689747"/>
            <a:chOff x="6863787" y="1321858"/>
            <a:chExt cx="4505254" cy="3689747"/>
          </a:xfrm>
        </p:grpSpPr>
        <p:sp>
          <p:nvSpPr>
            <p:cNvPr id="4" name="Zástupný obsah 2">
              <a:extLst>
                <a:ext uri="{FF2B5EF4-FFF2-40B4-BE49-F238E27FC236}">
                  <a16:creationId xmlns:a16="http://schemas.microsoft.com/office/drawing/2014/main" id="{5EA4FB9F-DE7C-446F-ABB5-055F5CA9CE92}"/>
                </a:ext>
              </a:extLst>
            </p:cNvPr>
            <p:cNvSpPr txBox="1">
              <a:spLocks/>
            </p:cNvSpPr>
            <p:nvPr/>
          </p:nvSpPr>
          <p:spPr>
            <a:xfrm>
              <a:off x="8197360" y="1321858"/>
              <a:ext cx="2651460" cy="597716"/>
            </a:xfrm>
            <a:prstGeom prst="rect">
              <a:avLst/>
            </a:prstGeom>
          </p:spPr>
          <p:txBody>
            <a:bodyPr lIns="0" rIns="0">
              <a:normAutofit/>
            </a:bodyPr>
            <a:lstStyle>
              <a:lvl1pPr marL="36000" marR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accent1"/>
                </a:buClr>
                <a:buSzPct val="80000"/>
                <a:buFontTx/>
                <a:buNone/>
                <a:tabLst/>
                <a:defRPr lang="cs-CZ" sz="1500" kern="120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▪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en-US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2000" b="1" spc="300" dirty="0">
                  <a:latin typeface="+mn-lt"/>
                </a:rPr>
                <a:t>Model </a:t>
              </a:r>
              <a:r>
                <a:rPr lang="cs-CZ" sz="2000" b="1" spc="300" dirty="0" err="1">
                  <a:latin typeface="+mn-lt"/>
                </a:rPr>
                <a:t>MaaS</a:t>
              </a:r>
              <a:endParaRPr lang="cs-CZ" sz="2000" b="1" spc="300" dirty="0">
                <a:latin typeface="+mn-lt"/>
              </a:endParaRPr>
            </a:p>
          </p:txBody>
        </p:sp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F644AEE7-88F2-4106-944C-D0FB315763EA}"/>
                </a:ext>
              </a:extLst>
            </p:cNvPr>
            <p:cNvGrpSpPr/>
            <p:nvPr/>
          </p:nvGrpSpPr>
          <p:grpSpPr>
            <a:xfrm>
              <a:off x="6863787" y="2365134"/>
              <a:ext cx="4505254" cy="2646471"/>
              <a:chOff x="6863787" y="2365134"/>
              <a:chExt cx="4505254" cy="2646471"/>
            </a:xfrm>
          </p:grpSpPr>
          <p:pic>
            <p:nvPicPr>
              <p:cNvPr id="6" name="Grafický objekt 5">
                <a:extLst>
                  <a:ext uri="{FF2B5EF4-FFF2-40B4-BE49-F238E27FC236}">
                    <a16:creationId xmlns:a16="http://schemas.microsoft.com/office/drawing/2014/main" id="{A75C7BC2-7732-4EEA-8BCC-91CD488B9A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906848" y="3322759"/>
                <a:ext cx="581025" cy="933450"/>
              </a:xfrm>
              <a:prstGeom prst="rect">
                <a:avLst/>
              </a:prstGeom>
            </p:spPr>
          </p:pic>
          <p:cxnSp>
            <p:nvCxnSpPr>
              <p:cNvPr id="8" name="Přímá spojnice 7">
                <a:extLst>
                  <a:ext uri="{FF2B5EF4-FFF2-40B4-BE49-F238E27FC236}">
                    <a16:creationId xmlns:a16="http://schemas.microsoft.com/office/drawing/2014/main" id="{12933457-96EE-40A7-9933-6EED8A2150D2}"/>
                  </a:ext>
                </a:extLst>
              </p:cNvPr>
              <p:cNvCxnSpPr>
                <a:cxnSpLocks/>
                <a:stCxn id="6" idx="1"/>
              </p:cNvCxnSpPr>
              <p:nvPr/>
            </p:nvCxnSpPr>
            <p:spPr>
              <a:xfrm flipH="1">
                <a:off x="6863787" y="3789484"/>
                <a:ext cx="1043061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Zástupný obsah 2">
                <a:extLst>
                  <a:ext uri="{FF2B5EF4-FFF2-40B4-BE49-F238E27FC236}">
                    <a16:creationId xmlns:a16="http://schemas.microsoft.com/office/drawing/2014/main" id="{0226C640-3864-4E0F-B3D6-CAC109FAF7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2671" y="2365134"/>
                <a:ext cx="558129" cy="398581"/>
              </a:xfrm>
              <a:prstGeom prst="rect">
                <a:avLst/>
              </a:prstGeom>
            </p:spPr>
            <p:txBody>
              <a:bodyPr lIns="0" rIns="0">
                <a:normAutofit/>
              </a:bodyPr>
              <a:lstStyle>
                <a:lvl1pPr marL="36000" marR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500"/>
                  </a:spcAft>
                  <a:buClr>
                    <a:schemeClr val="accent1"/>
                  </a:buClr>
                  <a:buSzPct val="80000"/>
                  <a:buFontTx/>
                  <a:buNone/>
                  <a:tabLst/>
                  <a:defRPr lang="cs-CZ" sz="1500" kern="120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▪"/>
                  <a:defRPr lang="cs-CZ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lang="cs-CZ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lang="cs-CZ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lang="en-US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600" dirty="0">
                    <a:latin typeface="+mn-lt"/>
                  </a:rPr>
                  <a:t>MHD</a:t>
                </a:r>
              </a:p>
            </p:txBody>
          </p:sp>
          <p:sp>
            <p:nvSpPr>
              <p:cNvPr id="53" name="Zástupný obsah 2">
                <a:extLst>
                  <a:ext uri="{FF2B5EF4-FFF2-40B4-BE49-F238E27FC236}">
                    <a16:creationId xmlns:a16="http://schemas.microsoft.com/office/drawing/2014/main" id="{14AC5338-DDAB-4592-888E-A6221B16F8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2671" y="2847535"/>
                <a:ext cx="1716370" cy="398581"/>
              </a:xfrm>
              <a:prstGeom prst="rect">
                <a:avLst/>
              </a:prstGeom>
            </p:spPr>
            <p:txBody>
              <a:bodyPr lIns="0" rIns="0">
                <a:noAutofit/>
              </a:bodyPr>
              <a:lstStyle>
                <a:lvl1pPr marL="36000" marR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500"/>
                  </a:spcAft>
                  <a:buClr>
                    <a:schemeClr val="accent1"/>
                  </a:buClr>
                  <a:buSzPct val="80000"/>
                  <a:buFontTx/>
                  <a:buNone/>
                  <a:tabLst/>
                  <a:defRPr lang="cs-CZ" sz="1500" kern="120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▪"/>
                  <a:defRPr lang="cs-CZ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lang="cs-CZ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lang="cs-CZ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lang="en-US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600" dirty="0">
                    <a:latin typeface="+mn-lt"/>
                  </a:rPr>
                  <a:t>Regionální doprava</a:t>
                </a:r>
              </a:p>
            </p:txBody>
          </p:sp>
          <p:sp>
            <p:nvSpPr>
              <p:cNvPr id="54" name="Zástupný obsah 2">
                <a:extLst>
                  <a:ext uri="{FF2B5EF4-FFF2-40B4-BE49-F238E27FC236}">
                    <a16:creationId xmlns:a16="http://schemas.microsoft.com/office/drawing/2014/main" id="{4C3CDF0E-5E0B-4951-BAFE-A8572C29A1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2671" y="3401450"/>
                <a:ext cx="558129" cy="398581"/>
              </a:xfrm>
              <a:prstGeom prst="rect">
                <a:avLst/>
              </a:prstGeom>
            </p:spPr>
            <p:txBody>
              <a:bodyPr lIns="0" rIns="0">
                <a:normAutofit/>
              </a:bodyPr>
              <a:lstStyle>
                <a:lvl1pPr marL="36000" marR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500"/>
                  </a:spcAft>
                  <a:buClr>
                    <a:schemeClr val="accent1"/>
                  </a:buClr>
                  <a:buSzPct val="80000"/>
                  <a:buFontTx/>
                  <a:buNone/>
                  <a:tabLst/>
                  <a:defRPr lang="cs-CZ" sz="1500" kern="120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▪"/>
                  <a:defRPr lang="cs-CZ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lang="cs-CZ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lang="cs-CZ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lang="en-US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600" dirty="0">
                    <a:latin typeface="+mn-lt"/>
                  </a:rPr>
                  <a:t>Taxi</a:t>
                </a:r>
              </a:p>
            </p:txBody>
          </p:sp>
          <p:sp>
            <p:nvSpPr>
              <p:cNvPr id="55" name="Zástupný obsah 2">
                <a:extLst>
                  <a:ext uri="{FF2B5EF4-FFF2-40B4-BE49-F238E27FC236}">
                    <a16:creationId xmlns:a16="http://schemas.microsoft.com/office/drawing/2014/main" id="{038E7CB4-E382-4103-9DEF-A85C174F93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2670" y="3990534"/>
                <a:ext cx="1655410" cy="398581"/>
              </a:xfrm>
              <a:prstGeom prst="rect">
                <a:avLst/>
              </a:prstGeom>
            </p:spPr>
            <p:txBody>
              <a:bodyPr lIns="0" rIns="0">
                <a:normAutofit/>
              </a:bodyPr>
              <a:lstStyle>
                <a:lvl1pPr marL="36000" marR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500"/>
                  </a:spcAft>
                  <a:buClr>
                    <a:schemeClr val="accent1"/>
                  </a:buClr>
                  <a:buSzPct val="80000"/>
                  <a:buFontTx/>
                  <a:buNone/>
                  <a:tabLst/>
                  <a:defRPr lang="cs-CZ" sz="1500" kern="120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▪"/>
                  <a:defRPr lang="cs-CZ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lang="cs-CZ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lang="cs-CZ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lang="en-US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600" dirty="0">
                    <a:latin typeface="+mn-lt"/>
                  </a:rPr>
                  <a:t>Parkování</a:t>
                </a:r>
              </a:p>
            </p:txBody>
          </p:sp>
          <p:sp>
            <p:nvSpPr>
              <p:cNvPr id="56" name="Zástupný obsah 2">
                <a:extLst>
                  <a:ext uri="{FF2B5EF4-FFF2-40B4-BE49-F238E27FC236}">
                    <a16:creationId xmlns:a16="http://schemas.microsoft.com/office/drawing/2014/main" id="{B61959ED-0738-489B-B6BA-6F2FB83DD8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2670" y="4613024"/>
                <a:ext cx="1655410" cy="398581"/>
              </a:xfrm>
              <a:prstGeom prst="rect">
                <a:avLst/>
              </a:prstGeom>
            </p:spPr>
            <p:txBody>
              <a:bodyPr lIns="0" rIns="0">
                <a:noAutofit/>
              </a:bodyPr>
              <a:lstStyle>
                <a:lvl1pPr marL="36000" marR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500"/>
                  </a:spcAft>
                  <a:buClr>
                    <a:schemeClr val="accent1"/>
                  </a:buClr>
                  <a:buSzPct val="80000"/>
                  <a:buFontTx/>
                  <a:buNone/>
                  <a:tabLst/>
                  <a:defRPr lang="cs-CZ" sz="1500" kern="120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▪"/>
                  <a:defRPr lang="cs-CZ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lang="cs-CZ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lang="cs-CZ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lang="en-US" sz="1500" kern="1200">
                    <a:solidFill>
                      <a:srgbClr val="757575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1600" dirty="0">
                    <a:latin typeface="+mn-lt"/>
                  </a:rPr>
                  <a:t>Sdílené prostředky</a:t>
                </a:r>
              </a:p>
            </p:txBody>
          </p:sp>
          <p:cxnSp>
            <p:nvCxnSpPr>
              <p:cNvPr id="57" name="Spojnice: pravoúhlá 56">
                <a:extLst>
                  <a:ext uri="{FF2B5EF4-FFF2-40B4-BE49-F238E27FC236}">
                    <a16:creationId xmlns:a16="http://schemas.microsoft.com/office/drawing/2014/main" id="{06BF36AA-F341-40EC-A204-FE041B273D15}"/>
                  </a:ext>
                </a:extLst>
              </p:cNvPr>
              <p:cNvCxnSpPr>
                <a:cxnSpLocks/>
                <a:endCxn id="6" idx="0"/>
              </p:cNvCxnSpPr>
              <p:nvPr/>
            </p:nvCxnSpPr>
            <p:spPr>
              <a:xfrm rot="10800000" flipV="1">
                <a:off x="8197362" y="2564425"/>
                <a:ext cx="1358119" cy="758334"/>
              </a:xfrm>
              <a:prstGeom prst="bentConnector2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pojnice: pravoúhlá 60">
                <a:extLst>
                  <a:ext uri="{FF2B5EF4-FFF2-40B4-BE49-F238E27FC236}">
                    <a16:creationId xmlns:a16="http://schemas.microsoft.com/office/drawing/2014/main" id="{A1D66AC9-C58E-4C90-B250-CB0D596F4D0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8467413" y="3038842"/>
                <a:ext cx="1088068" cy="390157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>
                    <a:lumMod val="6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pojnice: pravoúhlá 63">
                <a:extLst>
                  <a:ext uri="{FF2B5EF4-FFF2-40B4-BE49-F238E27FC236}">
                    <a16:creationId xmlns:a16="http://schemas.microsoft.com/office/drawing/2014/main" id="{9723F6ED-9004-4E8E-8AA8-E480BF9B8BE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8467413" y="3619503"/>
                <a:ext cx="1088068" cy="18368"/>
              </a:xfrm>
              <a:prstGeom prst="bentConnector3">
                <a:avLst>
                  <a:gd name="adj1" fmla="val -3925"/>
                </a:avLst>
              </a:prstGeom>
              <a:ln w="38100">
                <a:solidFill>
                  <a:schemeClr val="bg1">
                    <a:lumMod val="6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pojnice: pravoúhlá 67">
                <a:extLst>
                  <a:ext uri="{FF2B5EF4-FFF2-40B4-BE49-F238E27FC236}">
                    <a16:creationId xmlns:a16="http://schemas.microsoft.com/office/drawing/2014/main" id="{61DFE6BA-12EC-4B32-BB96-ED1422D854A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467418" y="3937860"/>
                <a:ext cx="1055673" cy="251964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>
                    <a:lumMod val="6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pojnice: pravoúhlá 69">
                <a:extLst>
                  <a:ext uri="{FF2B5EF4-FFF2-40B4-BE49-F238E27FC236}">
                    <a16:creationId xmlns:a16="http://schemas.microsoft.com/office/drawing/2014/main" id="{9F4E2159-36C8-4E2C-A7ED-430C388FE127}"/>
                  </a:ext>
                </a:extLst>
              </p:cNvPr>
              <p:cNvCxnSpPr>
                <a:cxnSpLocks/>
                <a:endCxn id="6" idx="2"/>
              </p:cNvCxnSpPr>
              <p:nvPr/>
            </p:nvCxnSpPr>
            <p:spPr>
              <a:xfrm rot="10800000">
                <a:off x="8197361" y="4256210"/>
                <a:ext cx="1358120" cy="556105"/>
              </a:xfrm>
              <a:prstGeom prst="bentConnector2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8B6FDC79-677C-436B-B840-FD9598C8DDDE}"/>
              </a:ext>
            </a:extLst>
          </p:cNvPr>
          <p:cNvGrpSpPr/>
          <p:nvPr/>
        </p:nvGrpSpPr>
        <p:grpSpPr>
          <a:xfrm>
            <a:off x="341029" y="2365134"/>
            <a:ext cx="6643671" cy="2845761"/>
            <a:chOff x="341029" y="2365134"/>
            <a:chExt cx="6643671" cy="2845761"/>
          </a:xfrm>
        </p:grpSpPr>
        <p:pic>
          <p:nvPicPr>
            <p:cNvPr id="5" name="Grafický objekt 4">
              <a:extLst>
                <a:ext uri="{FF2B5EF4-FFF2-40B4-BE49-F238E27FC236}">
                  <a16:creationId xmlns:a16="http://schemas.microsoft.com/office/drawing/2014/main" id="{D3910BBF-ACF1-4787-B881-076410080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89225" y="2841746"/>
              <a:ext cx="1895475" cy="1895475"/>
            </a:xfrm>
            <a:prstGeom prst="rect">
              <a:avLst/>
            </a:prstGeom>
          </p:spPr>
        </p:pic>
        <p:sp>
          <p:nvSpPr>
            <p:cNvPr id="9" name="Zástupný obsah 2">
              <a:extLst>
                <a:ext uri="{FF2B5EF4-FFF2-40B4-BE49-F238E27FC236}">
                  <a16:creationId xmlns:a16="http://schemas.microsoft.com/office/drawing/2014/main" id="{ACA7BC4D-449C-4CDB-8C1D-3D2839C67BF0}"/>
                </a:ext>
              </a:extLst>
            </p:cNvPr>
            <p:cNvSpPr txBox="1">
              <a:spLocks/>
            </p:cNvSpPr>
            <p:nvPr/>
          </p:nvSpPr>
          <p:spPr>
            <a:xfrm>
              <a:off x="341031" y="2365134"/>
              <a:ext cx="558129" cy="398581"/>
            </a:xfrm>
            <a:prstGeom prst="rect">
              <a:avLst/>
            </a:prstGeom>
          </p:spPr>
          <p:txBody>
            <a:bodyPr lIns="0" rIns="0">
              <a:normAutofit/>
            </a:bodyPr>
            <a:lstStyle>
              <a:lvl1pPr marL="36000" marR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accent1"/>
                </a:buClr>
                <a:buSzPct val="80000"/>
                <a:buFontTx/>
                <a:buNone/>
                <a:tabLst/>
                <a:defRPr lang="cs-CZ" sz="1500" kern="120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▪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en-US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>
                  <a:latin typeface="+mn-lt"/>
                </a:rPr>
                <a:t>MHD</a:t>
              </a:r>
            </a:p>
          </p:txBody>
        </p:sp>
        <p:sp>
          <p:nvSpPr>
            <p:cNvPr id="10" name="Zástupný obsah 2">
              <a:extLst>
                <a:ext uri="{FF2B5EF4-FFF2-40B4-BE49-F238E27FC236}">
                  <a16:creationId xmlns:a16="http://schemas.microsoft.com/office/drawing/2014/main" id="{F7806443-2AD7-4672-9B3B-3C028FE68EDF}"/>
                </a:ext>
              </a:extLst>
            </p:cNvPr>
            <p:cNvSpPr txBox="1">
              <a:spLocks/>
            </p:cNvSpPr>
            <p:nvPr/>
          </p:nvSpPr>
          <p:spPr>
            <a:xfrm>
              <a:off x="341031" y="2847535"/>
              <a:ext cx="1895474" cy="398581"/>
            </a:xfrm>
            <a:prstGeom prst="rect">
              <a:avLst/>
            </a:prstGeom>
          </p:spPr>
          <p:txBody>
            <a:bodyPr lIns="0" rIns="0">
              <a:normAutofit/>
            </a:bodyPr>
            <a:lstStyle>
              <a:lvl1pPr marL="36000" marR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accent1"/>
                </a:buClr>
                <a:buSzPct val="80000"/>
                <a:buFontTx/>
                <a:buNone/>
                <a:tabLst/>
                <a:defRPr lang="cs-CZ" sz="1500" kern="120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▪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en-US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>
                  <a:latin typeface="+mn-lt"/>
                </a:rPr>
                <a:t>Regionální doprava</a:t>
              </a:r>
            </a:p>
          </p:txBody>
        </p:sp>
        <p:sp>
          <p:nvSpPr>
            <p:cNvPr id="11" name="Zástupný obsah 2">
              <a:extLst>
                <a:ext uri="{FF2B5EF4-FFF2-40B4-BE49-F238E27FC236}">
                  <a16:creationId xmlns:a16="http://schemas.microsoft.com/office/drawing/2014/main" id="{737B1894-AE75-453D-8B40-4F0587A88203}"/>
                </a:ext>
              </a:extLst>
            </p:cNvPr>
            <p:cNvSpPr txBox="1">
              <a:spLocks/>
            </p:cNvSpPr>
            <p:nvPr/>
          </p:nvSpPr>
          <p:spPr>
            <a:xfrm>
              <a:off x="341031" y="3401450"/>
              <a:ext cx="558129" cy="398581"/>
            </a:xfrm>
            <a:prstGeom prst="rect">
              <a:avLst/>
            </a:prstGeom>
          </p:spPr>
          <p:txBody>
            <a:bodyPr lIns="0" rIns="0">
              <a:normAutofit/>
            </a:bodyPr>
            <a:lstStyle>
              <a:lvl1pPr marL="36000" marR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accent1"/>
                </a:buClr>
                <a:buSzPct val="80000"/>
                <a:buFontTx/>
                <a:buNone/>
                <a:tabLst/>
                <a:defRPr lang="cs-CZ" sz="1500" kern="120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▪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en-US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>
                  <a:latin typeface="+mn-lt"/>
                </a:rPr>
                <a:t>Taxi</a:t>
              </a:r>
            </a:p>
          </p:txBody>
        </p:sp>
        <p:sp>
          <p:nvSpPr>
            <p:cNvPr id="12" name="Zástupný obsah 2">
              <a:extLst>
                <a:ext uri="{FF2B5EF4-FFF2-40B4-BE49-F238E27FC236}">
                  <a16:creationId xmlns:a16="http://schemas.microsoft.com/office/drawing/2014/main" id="{FF13B0E7-F8EA-404A-B095-4021CFF6A7FC}"/>
                </a:ext>
              </a:extLst>
            </p:cNvPr>
            <p:cNvSpPr txBox="1">
              <a:spLocks/>
            </p:cNvSpPr>
            <p:nvPr/>
          </p:nvSpPr>
          <p:spPr>
            <a:xfrm>
              <a:off x="341030" y="3990534"/>
              <a:ext cx="1655410" cy="398581"/>
            </a:xfrm>
            <a:prstGeom prst="rect">
              <a:avLst/>
            </a:prstGeom>
          </p:spPr>
          <p:txBody>
            <a:bodyPr lIns="0" rIns="0">
              <a:normAutofit/>
            </a:bodyPr>
            <a:lstStyle>
              <a:lvl1pPr marL="36000" marR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accent1"/>
                </a:buClr>
                <a:buSzPct val="80000"/>
                <a:buFontTx/>
                <a:buNone/>
                <a:tabLst/>
                <a:defRPr lang="cs-CZ" sz="1500" kern="120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▪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en-US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>
                  <a:latin typeface="+mn-lt"/>
                </a:rPr>
                <a:t>Parkování</a:t>
              </a:r>
            </a:p>
          </p:txBody>
        </p:sp>
        <p:sp>
          <p:nvSpPr>
            <p:cNvPr id="13" name="Zástupný obsah 2">
              <a:extLst>
                <a:ext uri="{FF2B5EF4-FFF2-40B4-BE49-F238E27FC236}">
                  <a16:creationId xmlns:a16="http://schemas.microsoft.com/office/drawing/2014/main" id="{F8E59EF3-0B9B-4AD7-9047-AE80348F4AE6}"/>
                </a:ext>
              </a:extLst>
            </p:cNvPr>
            <p:cNvSpPr txBox="1">
              <a:spLocks/>
            </p:cNvSpPr>
            <p:nvPr/>
          </p:nvSpPr>
          <p:spPr>
            <a:xfrm>
              <a:off x="341029" y="4613024"/>
              <a:ext cx="1845207" cy="398581"/>
            </a:xfrm>
            <a:prstGeom prst="rect">
              <a:avLst/>
            </a:prstGeom>
          </p:spPr>
          <p:txBody>
            <a:bodyPr lIns="0" rIns="0">
              <a:noAutofit/>
            </a:bodyPr>
            <a:lstStyle>
              <a:lvl1pPr marL="36000" marR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accent1"/>
                </a:buClr>
                <a:buSzPct val="80000"/>
                <a:buFontTx/>
                <a:buNone/>
                <a:tabLst/>
                <a:defRPr lang="cs-CZ" sz="1500" kern="120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▪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en-US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600" dirty="0">
                  <a:latin typeface="+mn-lt"/>
                </a:rPr>
                <a:t>Sdílené prostředky</a:t>
              </a:r>
            </a:p>
          </p:txBody>
        </p:sp>
        <p:cxnSp>
          <p:nvCxnSpPr>
            <p:cNvPr id="15" name="Spojnice: pravoúhlá 14">
              <a:extLst>
                <a:ext uri="{FF2B5EF4-FFF2-40B4-BE49-F238E27FC236}">
                  <a16:creationId xmlns:a16="http://schemas.microsoft.com/office/drawing/2014/main" id="{2626DE47-B3ED-4F04-8259-DEEA1E0B68D1}"/>
                </a:ext>
              </a:extLst>
            </p:cNvPr>
            <p:cNvCxnSpPr>
              <a:cxnSpLocks/>
            </p:cNvCxnSpPr>
            <p:nvPr/>
          </p:nvCxnSpPr>
          <p:spPr>
            <a:xfrm>
              <a:off x="996350" y="2562208"/>
              <a:ext cx="4703986" cy="465044"/>
            </a:xfrm>
            <a:prstGeom prst="bentConnector3">
              <a:avLst>
                <a:gd name="adj1" fmla="val 65994"/>
              </a:avLst>
            </a:prstGeom>
            <a:ln w="38100">
              <a:solidFill>
                <a:schemeClr val="bg1">
                  <a:lumMod val="6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pojnice: pravoúhlá 15">
              <a:extLst>
                <a:ext uri="{FF2B5EF4-FFF2-40B4-BE49-F238E27FC236}">
                  <a16:creationId xmlns:a16="http://schemas.microsoft.com/office/drawing/2014/main" id="{BE7CB406-6252-4C2B-AB9B-8C72C15C0ACA}"/>
                </a:ext>
              </a:extLst>
            </p:cNvPr>
            <p:cNvCxnSpPr>
              <a:cxnSpLocks/>
            </p:cNvCxnSpPr>
            <p:nvPr/>
          </p:nvCxnSpPr>
          <p:spPr>
            <a:xfrm>
              <a:off x="2368568" y="3036179"/>
              <a:ext cx="2944288" cy="279307"/>
            </a:xfrm>
            <a:prstGeom prst="bentConnector3">
              <a:avLst>
                <a:gd name="adj1" fmla="val 41351"/>
              </a:avLst>
            </a:prstGeom>
            <a:ln w="38100">
              <a:solidFill>
                <a:schemeClr val="bg1">
                  <a:lumMod val="6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pojnice: pravoúhlá 26">
              <a:extLst>
                <a:ext uri="{FF2B5EF4-FFF2-40B4-BE49-F238E27FC236}">
                  <a16:creationId xmlns:a16="http://schemas.microsoft.com/office/drawing/2014/main" id="{5C012240-19ED-44EF-B292-C178D04E75F0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 flipV="1">
              <a:off x="899160" y="3600740"/>
              <a:ext cx="4333344" cy="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6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pojnice: pravoúhlá 30">
              <a:extLst>
                <a:ext uri="{FF2B5EF4-FFF2-40B4-BE49-F238E27FC236}">
                  <a16:creationId xmlns:a16="http://schemas.microsoft.com/office/drawing/2014/main" id="{EB252119-59DC-48AD-992D-3959487BA6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9477" y="3959758"/>
              <a:ext cx="3743027" cy="20994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6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pojnice: pravoúhlá 41">
              <a:extLst>
                <a:ext uri="{FF2B5EF4-FFF2-40B4-BE49-F238E27FC236}">
                  <a16:creationId xmlns:a16="http://schemas.microsoft.com/office/drawing/2014/main" id="{0436C59C-896E-4638-9440-ADB3601205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5530" y="4333878"/>
              <a:ext cx="3102816" cy="524526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6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Grafický objekt 78">
              <a:extLst>
                <a:ext uri="{FF2B5EF4-FFF2-40B4-BE49-F238E27FC236}">
                  <a16:creationId xmlns:a16="http://schemas.microsoft.com/office/drawing/2014/main" id="{E4A7BC9C-002D-4BEE-B91C-921184A13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9676923">
              <a:off x="1605797" y="2397182"/>
              <a:ext cx="390525" cy="304800"/>
            </a:xfrm>
            <a:prstGeom prst="rect">
              <a:avLst/>
            </a:prstGeom>
          </p:spPr>
        </p:pic>
        <p:pic>
          <p:nvPicPr>
            <p:cNvPr id="80" name="Grafický objekt 79">
              <a:extLst>
                <a:ext uri="{FF2B5EF4-FFF2-40B4-BE49-F238E27FC236}">
                  <a16:creationId xmlns:a16="http://schemas.microsoft.com/office/drawing/2014/main" id="{1626D1A2-A196-4C12-A3A3-25C4D8B21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976476">
              <a:off x="2860746" y="2968542"/>
              <a:ext cx="390525" cy="257175"/>
            </a:xfrm>
            <a:prstGeom prst="rect">
              <a:avLst/>
            </a:prstGeom>
          </p:spPr>
        </p:pic>
        <p:pic>
          <p:nvPicPr>
            <p:cNvPr id="82" name="Grafický objekt 81">
              <a:extLst>
                <a:ext uri="{FF2B5EF4-FFF2-40B4-BE49-F238E27FC236}">
                  <a16:creationId xmlns:a16="http://schemas.microsoft.com/office/drawing/2014/main" id="{2A0D6B5D-79D8-4E8F-B102-A0DC40B4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75165" y="3455668"/>
              <a:ext cx="428625" cy="304800"/>
            </a:xfrm>
            <a:prstGeom prst="rect">
              <a:avLst/>
            </a:prstGeom>
          </p:spPr>
        </p:pic>
        <p:pic>
          <p:nvPicPr>
            <p:cNvPr id="83" name="Grafický objekt 82">
              <a:extLst>
                <a:ext uri="{FF2B5EF4-FFF2-40B4-BE49-F238E27FC236}">
                  <a16:creationId xmlns:a16="http://schemas.microsoft.com/office/drawing/2014/main" id="{0F00175A-DE8C-4497-84E0-A0CDD4DB0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940697">
              <a:off x="1722315" y="3452952"/>
              <a:ext cx="390525" cy="304800"/>
            </a:xfrm>
            <a:prstGeom prst="rect">
              <a:avLst/>
            </a:prstGeom>
          </p:spPr>
        </p:pic>
        <p:pic>
          <p:nvPicPr>
            <p:cNvPr id="85" name="Grafický objekt 84">
              <a:extLst>
                <a:ext uri="{FF2B5EF4-FFF2-40B4-BE49-F238E27FC236}">
                  <a16:creationId xmlns:a16="http://schemas.microsoft.com/office/drawing/2014/main" id="{5C623C54-1A68-4501-B79E-610D1AA11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494764">
              <a:off x="2811380" y="4600053"/>
              <a:ext cx="309510" cy="497246"/>
            </a:xfrm>
            <a:prstGeom prst="rect">
              <a:avLst/>
            </a:prstGeom>
          </p:spPr>
        </p:pic>
        <p:pic>
          <p:nvPicPr>
            <p:cNvPr id="86" name="Grafický objekt 85">
              <a:extLst>
                <a:ext uri="{FF2B5EF4-FFF2-40B4-BE49-F238E27FC236}">
                  <a16:creationId xmlns:a16="http://schemas.microsoft.com/office/drawing/2014/main" id="{E5BEC039-C3EF-458C-94FE-C1CE43F4D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35455" y="4029078"/>
              <a:ext cx="428625" cy="304800"/>
            </a:xfrm>
            <a:prstGeom prst="rect">
              <a:avLst/>
            </a:prstGeom>
          </p:spPr>
        </p:pic>
        <p:pic>
          <p:nvPicPr>
            <p:cNvPr id="87" name="Grafický objekt 86">
              <a:extLst>
                <a:ext uri="{FF2B5EF4-FFF2-40B4-BE49-F238E27FC236}">
                  <a16:creationId xmlns:a16="http://schemas.microsoft.com/office/drawing/2014/main" id="{690BCFD3-7F52-4AAD-B3D7-0FA50C3DE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255267" y="3998256"/>
              <a:ext cx="342900" cy="342900"/>
            </a:xfrm>
            <a:prstGeom prst="rect">
              <a:avLst/>
            </a:prstGeom>
          </p:spPr>
        </p:pic>
        <p:pic>
          <p:nvPicPr>
            <p:cNvPr id="88" name="Grafický objekt 87">
              <a:extLst>
                <a:ext uri="{FF2B5EF4-FFF2-40B4-BE49-F238E27FC236}">
                  <a16:creationId xmlns:a16="http://schemas.microsoft.com/office/drawing/2014/main" id="{01184BC1-1286-468E-B5BB-710AE77EF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976476">
              <a:off x="2034970" y="2456390"/>
              <a:ext cx="390525" cy="257175"/>
            </a:xfrm>
            <a:prstGeom prst="rect">
              <a:avLst/>
            </a:prstGeom>
          </p:spPr>
        </p:pic>
        <p:sp>
          <p:nvSpPr>
            <p:cNvPr id="35" name="Zástupný obsah 2">
              <a:extLst>
                <a:ext uri="{FF2B5EF4-FFF2-40B4-BE49-F238E27FC236}">
                  <a16:creationId xmlns:a16="http://schemas.microsoft.com/office/drawing/2014/main" id="{DCA2BD2B-0F7F-4866-8EBB-FEF69CAD8E63}"/>
                </a:ext>
              </a:extLst>
            </p:cNvPr>
            <p:cNvSpPr txBox="1">
              <a:spLocks/>
            </p:cNvSpPr>
            <p:nvPr/>
          </p:nvSpPr>
          <p:spPr>
            <a:xfrm>
              <a:off x="5324241" y="4812314"/>
              <a:ext cx="1425441" cy="398581"/>
            </a:xfrm>
            <a:prstGeom prst="rect">
              <a:avLst/>
            </a:prstGeom>
          </p:spPr>
          <p:txBody>
            <a:bodyPr lIns="0" rIns="0">
              <a:normAutofit fontScale="92500" lnSpcReduction="10000"/>
            </a:bodyPr>
            <a:lstStyle>
              <a:lvl1pPr marL="36000" marR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accent1"/>
                </a:buClr>
                <a:buSzPct val="80000"/>
                <a:buFontTx/>
                <a:buNone/>
                <a:tabLst/>
                <a:defRPr lang="cs-CZ" sz="1500" kern="120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▪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cs-CZ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lang="en-US" sz="1500" kern="1200">
                  <a:solidFill>
                    <a:srgbClr val="757575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2000" b="1" spc="300" dirty="0">
                  <a:latin typeface="+mn-lt"/>
                </a:rPr>
                <a:t>Uživatel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146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6F0EA6C5-8CC7-4261-8DAC-391EA5E0D1E4}"/>
              </a:ext>
            </a:extLst>
          </p:cNvPr>
          <p:cNvGrpSpPr/>
          <p:nvPr/>
        </p:nvGrpSpPr>
        <p:grpSpPr>
          <a:xfrm>
            <a:off x="568239" y="2888587"/>
            <a:ext cx="3075116" cy="2378365"/>
            <a:chOff x="2335524" y="1554915"/>
            <a:chExt cx="5824500" cy="4166552"/>
          </a:xfrm>
        </p:grpSpPr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5AEA039B-FCDF-4458-B51A-ACD068D90562}"/>
                </a:ext>
              </a:extLst>
            </p:cNvPr>
            <p:cNvGrpSpPr/>
            <p:nvPr/>
          </p:nvGrpSpPr>
          <p:grpSpPr>
            <a:xfrm>
              <a:off x="3873806" y="1554915"/>
              <a:ext cx="3726286" cy="804492"/>
              <a:chOff x="3549071" y="1539748"/>
              <a:chExt cx="3726286" cy="804492"/>
            </a:xfrm>
          </p:grpSpPr>
          <p:pic>
            <p:nvPicPr>
              <p:cNvPr id="26" name="Grafický objekt 25">
                <a:extLst>
                  <a:ext uri="{FF2B5EF4-FFF2-40B4-BE49-F238E27FC236}">
                    <a16:creationId xmlns:a16="http://schemas.microsoft.com/office/drawing/2014/main" id="{6DDC5964-C8FE-4C38-A373-C27EDB2BA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900000">
                <a:off x="3549071" y="1547857"/>
                <a:ext cx="449366" cy="721931"/>
              </a:xfrm>
              <a:prstGeom prst="rect">
                <a:avLst/>
              </a:prstGeom>
            </p:spPr>
          </p:pic>
          <p:pic>
            <p:nvPicPr>
              <p:cNvPr id="27" name="Grafický objekt 26">
                <a:extLst>
                  <a:ext uri="{FF2B5EF4-FFF2-40B4-BE49-F238E27FC236}">
                    <a16:creationId xmlns:a16="http://schemas.microsoft.com/office/drawing/2014/main" id="{741CFB03-1206-455B-94A5-E94AC1A120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900000">
                <a:off x="5173324" y="1539748"/>
                <a:ext cx="449366" cy="721931"/>
              </a:xfrm>
              <a:prstGeom prst="rect">
                <a:avLst/>
              </a:prstGeom>
            </p:spPr>
          </p:pic>
          <p:pic>
            <p:nvPicPr>
              <p:cNvPr id="28" name="Grafický objekt 27">
                <a:extLst>
                  <a:ext uri="{FF2B5EF4-FFF2-40B4-BE49-F238E27FC236}">
                    <a16:creationId xmlns:a16="http://schemas.microsoft.com/office/drawing/2014/main" id="{0B90CC05-E990-4408-84C3-05B63FB47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900000">
                <a:off x="6825991" y="1622309"/>
                <a:ext cx="449366" cy="721931"/>
              </a:xfrm>
              <a:prstGeom prst="rect">
                <a:avLst/>
              </a:prstGeom>
            </p:spPr>
          </p:pic>
        </p:grp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A853E714-6223-4E38-8479-CE4A5E4A0887}"/>
                </a:ext>
              </a:extLst>
            </p:cNvPr>
            <p:cNvGrpSpPr/>
            <p:nvPr/>
          </p:nvGrpSpPr>
          <p:grpSpPr>
            <a:xfrm>
              <a:off x="2335524" y="4807814"/>
              <a:ext cx="5824500" cy="913653"/>
              <a:chOff x="1551730" y="4807814"/>
              <a:chExt cx="5824500" cy="913653"/>
            </a:xfrm>
          </p:grpSpPr>
          <p:grpSp>
            <p:nvGrpSpPr>
              <p:cNvPr id="14" name="Skupina 13">
                <a:extLst>
                  <a:ext uri="{FF2B5EF4-FFF2-40B4-BE49-F238E27FC236}">
                    <a16:creationId xmlns:a16="http://schemas.microsoft.com/office/drawing/2014/main" id="{D16846A4-FC2A-4D2C-8AF7-B05E1EB13FD1}"/>
                  </a:ext>
                </a:extLst>
              </p:cNvPr>
              <p:cNvGrpSpPr/>
              <p:nvPr/>
            </p:nvGrpSpPr>
            <p:grpSpPr>
              <a:xfrm>
                <a:off x="3074128" y="4833444"/>
                <a:ext cx="888023" cy="888023"/>
                <a:chOff x="2180248" y="3538902"/>
                <a:chExt cx="888023" cy="888023"/>
              </a:xfrm>
            </p:grpSpPr>
            <p:sp>
              <p:nvSpPr>
                <p:cNvPr id="24" name="Ovál 23">
                  <a:extLst>
                    <a:ext uri="{FF2B5EF4-FFF2-40B4-BE49-F238E27FC236}">
                      <a16:creationId xmlns:a16="http://schemas.microsoft.com/office/drawing/2014/main" id="{CDB9DFEE-037E-4630-B2F2-402681A331CE}"/>
                    </a:ext>
                  </a:extLst>
                </p:cNvPr>
                <p:cNvSpPr/>
                <p:nvPr/>
              </p:nvSpPr>
              <p:spPr>
                <a:xfrm>
                  <a:off x="2180248" y="3538902"/>
                  <a:ext cx="888023" cy="888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pic>
              <p:nvPicPr>
                <p:cNvPr id="25" name="Grafický objekt 24">
                  <a:extLst>
                    <a:ext uri="{FF2B5EF4-FFF2-40B4-BE49-F238E27FC236}">
                      <a16:creationId xmlns:a16="http://schemas.microsoft.com/office/drawing/2014/main" id="{1EEDE1FC-5CB0-4A1F-BA81-5BF8F9EFA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16156" y="3685622"/>
                  <a:ext cx="416207" cy="594582"/>
                </a:xfrm>
                <a:prstGeom prst="rect">
                  <a:avLst/>
                </a:prstGeom>
              </p:spPr>
            </p:pic>
          </p:grpSp>
          <p:grpSp>
            <p:nvGrpSpPr>
              <p:cNvPr id="15" name="Skupina 14">
                <a:extLst>
                  <a:ext uri="{FF2B5EF4-FFF2-40B4-BE49-F238E27FC236}">
                    <a16:creationId xmlns:a16="http://schemas.microsoft.com/office/drawing/2014/main" id="{D0108A86-7529-4324-B79C-940B657D9EE1}"/>
                  </a:ext>
                </a:extLst>
              </p:cNvPr>
              <p:cNvGrpSpPr/>
              <p:nvPr/>
            </p:nvGrpSpPr>
            <p:grpSpPr>
              <a:xfrm>
                <a:off x="4892929" y="4807814"/>
                <a:ext cx="888022" cy="888023"/>
                <a:chOff x="3203085" y="4863499"/>
                <a:chExt cx="888022" cy="888023"/>
              </a:xfrm>
            </p:grpSpPr>
            <p:sp>
              <p:nvSpPr>
                <p:cNvPr id="22" name="Ovál 21">
                  <a:extLst>
                    <a:ext uri="{FF2B5EF4-FFF2-40B4-BE49-F238E27FC236}">
                      <a16:creationId xmlns:a16="http://schemas.microsoft.com/office/drawing/2014/main" id="{BB9D0561-F56A-4D64-9D75-A81AB3A0BA73}"/>
                    </a:ext>
                  </a:extLst>
                </p:cNvPr>
                <p:cNvSpPr/>
                <p:nvPr/>
              </p:nvSpPr>
              <p:spPr>
                <a:xfrm>
                  <a:off x="3203085" y="4863499"/>
                  <a:ext cx="888022" cy="888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23" name="Grafický objekt 22">
                  <a:extLst>
                    <a:ext uri="{FF2B5EF4-FFF2-40B4-BE49-F238E27FC236}">
                      <a16:creationId xmlns:a16="http://schemas.microsoft.com/office/drawing/2014/main" id="{A43BF42B-18E0-41BC-97F1-7A2ADE8577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7348" y="5060966"/>
                  <a:ext cx="499491" cy="493087"/>
                </a:xfrm>
                <a:prstGeom prst="rect">
                  <a:avLst/>
                </a:prstGeom>
              </p:spPr>
            </p:pic>
          </p:grpSp>
          <p:grpSp>
            <p:nvGrpSpPr>
              <p:cNvPr id="16" name="Skupina 15">
                <a:extLst>
                  <a:ext uri="{FF2B5EF4-FFF2-40B4-BE49-F238E27FC236}">
                    <a16:creationId xmlns:a16="http://schemas.microsoft.com/office/drawing/2014/main" id="{039A6FDB-FBA8-4FB1-8852-BD3938AFFAD8}"/>
                  </a:ext>
                </a:extLst>
              </p:cNvPr>
              <p:cNvGrpSpPr/>
              <p:nvPr/>
            </p:nvGrpSpPr>
            <p:grpSpPr>
              <a:xfrm>
                <a:off x="6488208" y="4829701"/>
                <a:ext cx="888022" cy="888023"/>
                <a:chOff x="3331735" y="4812539"/>
                <a:chExt cx="888022" cy="888023"/>
              </a:xfrm>
            </p:grpSpPr>
            <p:sp>
              <p:nvSpPr>
                <p:cNvPr id="20" name="Ovál 19">
                  <a:extLst>
                    <a:ext uri="{FF2B5EF4-FFF2-40B4-BE49-F238E27FC236}">
                      <a16:creationId xmlns:a16="http://schemas.microsoft.com/office/drawing/2014/main" id="{DD6BE3FC-748A-47A7-A548-0150915EB79E}"/>
                    </a:ext>
                  </a:extLst>
                </p:cNvPr>
                <p:cNvSpPr/>
                <p:nvPr/>
              </p:nvSpPr>
              <p:spPr>
                <a:xfrm>
                  <a:off x="3331735" y="4812539"/>
                  <a:ext cx="888022" cy="888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pic>
              <p:nvPicPr>
                <p:cNvPr id="21" name="Grafický objekt 20">
                  <a:extLst>
                    <a:ext uri="{FF2B5EF4-FFF2-40B4-BE49-F238E27FC236}">
                      <a16:creationId xmlns:a16="http://schemas.microsoft.com/office/drawing/2014/main" id="{0BCE0C84-83AE-4CC3-9437-A2A275E666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1255" y="5020180"/>
                  <a:ext cx="548979" cy="472737"/>
                </a:xfrm>
                <a:prstGeom prst="rect">
                  <a:avLst/>
                </a:prstGeom>
              </p:spPr>
            </p:pic>
          </p:grpSp>
          <p:grpSp>
            <p:nvGrpSpPr>
              <p:cNvPr id="17" name="Skupina 16">
                <a:extLst>
                  <a:ext uri="{FF2B5EF4-FFF2-40B4-BE49-F238E27FC236}">
                    <a16:creationId xmlns:a16="http://schemas.microsoft.com/office/drawing/2014/main" id="{2344FC90-1514-4AEE-9F32-88D93EBFD76F}"/>
                  </a:ext>
                </a:extLst>
              </p:cNvPr>
              <p:cNvGrpSpPr/>
              <p:nvPr/>
            </p:nvGrpSpPr>
            <p:grpSpPr>
              <a:xfrm>
                <a:off x="1551730" y="4831774"/>
                <a:ext cx="888023" cy="888023"/>
                <a:chOff x="1282498" y="3576799"/>
                <a:chExt cx="888023" cy="888023"/>
              </a:xfrm>
            </p:grpSpPr>
            <p:sp>
              <p:nvSpPr>
                <p:cNvPr id="18" name="Ovál 17">
                  <a:extLst>
                    <a:ext uri="{FF2B5EF4-FFF2-40B4-BE49-F238E27FC236}">
                      <a16:creationId xmlns:a16="http://schemas.microsoft.com/office/drawing/2014/main" id="{5AC140D5-E7F7-4936-8B64-9B764C74D3FE}"/>
                    </a:ext>
                  </a:extLst>
                </p:cNvPr>
                <p:cNvSpPr/>
                <p:nvPr/>
              </p:nvSpPr>
              <p:spPr>
                <a:xfrm>
                  <a:off x="1282498" y="3576799"/>
                  <a:ext cx="888023" cy="888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19" name="Grafický objekt 18">
                  <a:extLst>
                    <a:ext uri="{FF2B5EF4-FFF2-40B4-BE49-F238E27FC236}">
                      <a16:creationId xmlns:a16="http://schemas.microsoft.com/office/drawing/2014/main" id="{D1386620-26A1-4571-B0ED-0630695B2A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2929" y="3786515"/>
                  <a:ext cx="527163" cy="468588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9" name="Přímá spojnice se šipkou 8">
              <a:extLst>
                <a:ext uri="{FF2B5EF4-FFF2-40B4-BE49-F238E27FC236}">
                  <a16:creationId xmlns:a16="http://schemas.microsoft.com/office/drawing/2014/main" id="{AD711219-9765-434B-90CC-0AA722145752}"/>
                </a:ext>
              </a:extLst>
            </p:cNvPr>
            <p:cNvCxnSpPr>
              <a:cxnSpLocks/>
              <a:stCxn id="26" idx="2"/>
              <a:endCxn id="18" idx="0"/>
            </p:cNvCxnSpPr>
            <p:nvPr/>
          </p:nvCxnSpPr>
          <p:spPr>
            <a:xfrm flipH="1">
              <a:off x="2779537" y="2272655"/>
              <a:ext cx="1217943" cy="2559119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563C9134-BE29-4A45-A739-A5A677FAE8EA}"/>
                </a:ext>
              </a:extLst>
            </p:cNvPr>
            <p:cNvCxnSpPr>
              <a:cxnSpLocks/>
              <a:stCxn id="26" idx="2"/>
              <a:endCxn id="22" idx="0"/>
            </p:cNvCxnSpPr>
            <p:nvPr/>
          </p:nvCxnSpPr>
          <p:spPr>
            <a:xfrm>
              <a:off x="3997480" y="2272655"/>
              <a:ext cx="2123254" cy="2535159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AFBEF8D2-FDF3-410C-9D12-3D64FDAC7D6C}"/>
                </a:ext>
              </a:extLst>
            </p:cNvPr>
            <p:cNvCxnSpPr>
              <a:cxnSpLocks/>
              <a:stCxn id="27" idx="2"/>
              <a:endCxn id="18" idx="7"/>
            </p:cNvCxnSpPr>
            <p:nvPr/>
          </p:nvCxnSpPr>
          <p:spPr>
            <a:xfrm flipH="1">
              <a:off x="3093501" y="2264545"/>
              <a:ext cx="2528232" cy="2697276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A1893A95-731D-44CF-A54A-2CD74CE8E45D}"/>
                </a:ext>
              </a:extLst>
            </p:cNvPr>
            <p:cNvCxnSpPr>
              <a:cxnSpLocks/>
              <a:stCxn id="27" idx="2"/>
              <a:endCxn id="20" idx="1"/>
            </p:cNvCxnSpPr>
            <p:nvPr/>
          </p:nvCxnSpPr>
          <p:spPr>
            <a:xfrm>
              <a:off x="5621733" y="2264545"/>
              <a:ext cx="1780317" cy="2695204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2EFC9562-8FBF-44FC-B615-761A6C074AD3}"/>
                </a:ext>
              </a:extLst>
            </p:cNvPr>
            <p:cNvCxnSpPr>
              <a:cxnSpLocks/>
              <a:stCxn id="28" idx="2"/>
              <a:endCxn id="24" idx="7"/>
            </p:cNvCxnSpPr>
            <p:nvPr/>
          </p:nvCxnSpPr>
          <p:spPr>
            <a:xfrm flipH="1">
              <a:off x="4615899" y="2347108"/>
              <a:ext cx="2658501" cy="2616384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1A596208-9C77-4A30-B41E-FA72689B985F}"/>
              </a:ext>
            </a:extLst>
          </p:cNvPr>
          <p:cNvGrpSpPr/>
          <p:nvPr/>
        </p:nvGrpSpPr>
        <p:grpSpPr>
          <a:xfrm>
            <a:off x="4438660" y="2399599"/>
            <a:ext cx="3188562" cy="2857623"/>
            <a:chOff x="4105267" y="1136532"/>
            <a:chExt cx="5615097" cy="5032309"/>
          </a:xfrm>
        </p:grpSpPr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965F47E4-B445-472F-A562-148B1C4DB5BA}"/>
                </a:ext>
              </a:extLst>
            </p:cNvPr>
            <p:cNvGrpSpPr/>
            <p:nvPr/>
          </p:nvGrpSpPr>
          <p:grpSpPr>
            <a:xfrm>
              <a:off x="5210103" y="1136532"/>
              <a:ext cx="3369293" cy="773894"/>
              <a:chOff x="3577210" y="2016112"/>
              <a:chExt cx="4388109" cy="1007906"/>
            </a:xfrm>
          </p:grpSpPr>
          <p:pic>
            <p:nvPicPr>
              <p:cNvPr id="52" name="Grafický objekt 51">
                <a:extLst>
                  <a:ext uri="{FF2B5EF4-FFF2-40B4-BE49-F238E27FC236}">
                    <a16:creationId xmlns:a16="http://schemas.microsoft.com/office/drawing/2014/main" id="{41CDCC98-C739-44B4-8E92-5184E0A4B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900000">
                <a:off x="3577210" y="2016114"/>
                <a:ext cx="581025" cy="933450"/>
              </a:xfrm>
              <a:prstGeom prst="rect">
                <a:avLst/>
              </a:prstGeom>
            </p:spPr>
          </p:pic>
          <p:pic>
            <p:nvPicPr>
              <p:cNvPr id="53" name="Grafický objekt 52">
                <a:extLst>
                  <a:ext uri="{FF2B5EF4-FFF2-40B4-BE49-F238E27FC236}">
                    <a16:creationId xmlns:a16="http://schemas.microsoft.com/office/drawing/2014/main" id="{17720362-E1F0-4747-9172-1F0ED6BCE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900000">
                <a:off x="5480751" y="2016112"/>
                <a:ext cx="581024" cy="933449"/>
              </a:xfrm>
              <a:prstGeom prst="rect">
                <a:avLst/>
              </a:prstGeom>
            </p:spPr>
          </p:pic>
          <p:pic>
            <p:nvPicPr>
              <p:cNvPr id="54" name="Grafický objekt 53">
                <a:extLst>
                  <a:ext uri="{FF2B5EF4-FFF2-40B4-BE49-F238E27FC236}">
                    <a16:creationId xmlns:a16="http://schemas.microsoft.com/office/drawing/2014/main" id="{F1B67615-499A-48F2-94B6-E58C1982A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900000">
                <a:off x="7384294" y="2090568"/>
                <a:ext cx="581025" cy="933450"/>
              </a:xfrm>
              <a:prstGeom prst="rect">
                <a:avLst/>
              </a:prstGeom>
            </p:spPr>
          </p:pic>
        </p:grpSp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F6B1E238-1631-4B27-B264-4F42F15A7A08}"/>
                </a:ext>
              </a:extLst>
            </p:cNvPr>
            <p:cNvGrpSpPr/>
            <p:nvPr/>
          </p:nvGrpSpPr>
          <p:grpSpPr>
            <a:xfrm>
              <a:off x="4105267" y="5274093"/>
              <a:ext cx="5615097" cy="894748"/>
              <a:chOff x="3703869" y="4826719"/>
              <a:chExt cx="5615097" cy="894748"/>
            </a:xfrm>
          </p:grpSpPr>
          <p:grpSp>
            <p:nvGrpSpPr>
              <p:cNvPr id="40" name="Skupina 39">
                <a:extLst>
                  <a:ext uri="{FF2B5EF4-FFF2-40B4-BE49-F238E27FC236}">
                    <a16:creationId xmlns:a16="http://schemas.microsoft.com/office/drawing/2014/main" id="{7A52B159-273E-4D14-B4E0-5D0DB2F2E6DA}"/>
                  </a:ext>
                </a:extLst>
              </p:cNvPr>
              <p:cNvGrpSpPr/>
              <p:nvPr/>
            </p:nvGrpSpPr>
            <p:grpSpPr>
              <a:xfrm>
                <a:off x="5276655" y="4833444"/>
                <a:ext cx="888023" cy="888023"/>
                <a:chOff x="2772504" y="3538902"/>
                <a:chExt cx="888023" cy="888023"/>
              </a:xfrm>
            </p:grpSpPr>
            <p:sp>
              <p:nvSpPr>
                <p:cNvPr id="50" name="Ovál 49">
                  <a:extLst>
                    <a:ext uri="{FF2B5EF4-FFF2-40B4-BE49-F238E27FC236}">
                      <a16:creationId xmlns:a16="http://schemas.microsoft.com/office/drawing/2014/main" id="{BB37C463-B100-4B4E-A970-D6E6E5048A66}"/>
                    </a:ext>
                  </a:extLst>
                </p:cNvPr>
                <p:cNvSpPr/>
                <p:nvPr/>
              </p:nvSpPr>
              <p:spPr>
                <a:xfrm>
                  <a:off x="2772504" y="3538902"/>
                  <a:ext cx="888023" cy="888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51" name="Grafický objekt 50">
                  <a:extLst>
                    <a:ext uri="{FF2B5EF4-FFF2-40B4-BE49-F238E27FC236}">
                      <a16:creationId xmlns:a16="http://schemas.microsoft.com/office/drawing/2014/main" id="{A3066A4F-B015-473E-9EFC-B462564626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08412" y="3685622"/>
                  <a:ext cx="416207" cy="594582"/>
                </a:xfrm>
                <a:prstGeom prst="rect">
                  <a:avLst/>
                </a:prstGeom>
              </p:spPr>
            </p:pic>
          </p:grpSp>
          <p:grpSp>
            <p:nvGrpSpPr>
              <p:cNvPr id="41" name="Skupina 40">
                <a:extLst>
                  <a:ext uri="{FF2B5EF4-FFF2-40B4-BE49-F238E27FC236}">
                    <a16:creationId xmlns:a16="http://schemas.microsoft.com/office/drawing/2014/main" id="{1DEFD70D-A712-4628-8359-AF3D9268FBBD}"/>
                  </a:ext>
                </a:extLst>
              </p:cNvPr>
              <p:cNvGrpSpPr/>
              <p:nvPr/>
            </p:nvGrpSpPr>
            <p:grpSpPr>
              <a:xfrm>
                <a:off x="6853799" y="4826719"/>
                <a:ext cx="888023" cy="888023"/>
                <a:chOff x="4380161" y="4882404"/>
                <a:chExt cx="888023" cy="888023"/>
              </a:xfrm>
            </p:grpSpPr>
            <p:sp>
              <p:nvSpPr>
                <p:cNvPr id="48" name="Ovál 47">
                  <a:extLst>
                    <a:ext uri="{FF2B5EF4-FFF2-40B4-BE49-F238E27FC236}">
                      <a16:creationId xmlns:a16="http://schemas.microsoft.com/office/drawing/2014/main" id="{694FA61C-5370-420C-ACAC-A3381EC60C48}"/>
                    </a:ext>
                  </a:extLst>
                </p:cNvPr>
                <p:cNvSpPr/>
                <p:nvPr/>
              </p:nvSpPr>
              <p:spPr>
                <a:xfrm>
                  <a:off x="4380161" y="4882404"/>
                  <a:ext cx="888023" cy="888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49" name="Grafický objekt 48">
                  <a:extLst>
                    <a:ext uri="{FF2B5EF4-FFF2-40B4-BE49-F238E27FC236}">
                      <a16:creationId xmlns:a16="http://schemas.microsoft.com/office/drawing/2014/main" id="{EA696F12-38C1-42FB-9DD0-1E170D20E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4427" y="5079872"/>
                  <a:ext cx="499490" cy="493087"/>
                </a:xfrm>
                <a:prstGeom prst="rect">
                  <a:avLst/>
                </a:prstGeom>
              </p:spPr>
            </p:pic>
          </p:grpSp>
          <p:grpSp>
            <p:nvGrpSpPr>
              <p:cNvPr id="42" name="Skupina 41">
                <a:extLst>
                  <a:ext uri="{FF2B5EF4-FFF2-40B4-BE49-F238E27FC236}">
                    <a16:creationId xmlns:a16="http://schemas.microsoft.com/office/drawing/2014/main" id="{6E82B042-100E-4711-98F3-80567CFF7652}"/>
                  </a:ext>
                </a:extLst>
              </p:cNvPr>
              <p:cNvGrpSpPr/>
              <p:nvPr/>
            </p:nvGrpSpPr>
            <p:grpSpPr>
              <a:xfrm>
                <a:off x="8430943" y="4833444"/>
                <a:ext cx="888023" cy="888023"/>
                <a:chOff x="5317153" y="4816282"/>
                <a:chExt cx="888023" cy="888023"/>
              </a:xfrm>
            </p:grpSpPr>
            <p:sp>
              <p:nvSpPr>
                <p:cNvPr id="46" name="Ovál 45">
                  <a:extLst>
                    <a:ext uri="{FF2B5EF4-FFF2-40B4-BE49-F238E27FC236}">
                      <a16:creationId xmlns:a16="http://schemas.microsoft.com/office/drawing/2014/main" id="{D98449FC-8E91-4A0D-88BD-AE4D8918D259}"/>
                    </a:ext>
                  </a:extLst>
                </p:cNvPr>
                <p:cNvSpPr/>
                <p:nvPr/>
              </p:nvSpPr>
              <p:spPr>
                <a:xfrm>
                  <a:off x="5317153" y="4816282"/>
                  <a:ext cx="888023" cy="888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47" name="Grafický objekt 46">
                  <a:extLst>
                    <a:ext uri="{FF2B5EF4-FFF2-40B4-BE49-F238E27FC236}">
                      <a16:creationId xmlns:a16="http://schemas.microsoft.com/office/drawing/2014/main" id="{0A85019C-98D5-4D0A-9EBA-52BB60771F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672" y="5023925"/>
                  <a:ext cx="548984" cy="472736"/>
                </a:xfrm>
                <a:prstGeom prst="rect">
                  <a:avLst/>
                </a:prstGeom>
              </p:spPr>
            </p:pic>
          </p:grpSp>
          <p:grpSp>
            <p:nvGrpSpPr>
              <p:cNvPr id="43" name="Skupina 42">
                <a:extLst>
                  <a:ext uri="{FF2B5EF4-FFF2-40B4-BE49-F238E27FC236}">
                    <a16:creationId xmlns:a16="http://schemas.microsoft.com/office/drawing/2014/main" id="{676EF9B5-AD1B-4663-AEC9-B7AA2ED9AA1F}"/>
                  </a:ext>
                </a:extLst>
              </p:cNvPr>
              <p:cNvGrpSpPr/>
              <p:nvPr/>
            </p:nvGrpSpPr>
            <p:grpSpPr>
              <a:xfrm>
                <a:off x="3703869" y="4833444"/>
                <a:ext cx="888023" cy="888023"/>
                <a:chOff x="993531" y="3578469"/>
                <a:chExt cx="888023" cy="888023"/>
              </a:xfrm>
            </p:grpSpPr>
            <p:sp>
              <p:nvSpPr>
                <p:cNvPr id="44" name="Ovál 43">
                  <a:extLst>
                    <a:ext uri="{FF2B5EF4-FFF2-40B4-BE49-F238E27FC236}">
                      <a16:creationId xmlns:a16="http://schemas.microsoft.com/office/drawing/2014/main" id="{3EC9FAC7-D4A9-42F7-93E4-4DCDA87615A6}"/>
                    </a:ext>
                  </a:extLst>
                </p:cNvPr>
                <p:cNvSpPr/>
                <p:nvPr/>
              </p:nvSpPr>
              <p:spPr>
                <a:xfrm>
                  <a:off x="993531" y="3578469"/>
                  <a:ext cx="888023" cy="888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45" name="Grafický objekt 44">
                  <a:extLst>
                    <a:ext uri="{FF2B5EF4-FFF2-40B4-BE49-F238E27FC236}">
                      <a16:creationId xmlns:a16="http://schemas.microsoft.com/office/drawing/2014/main" id="{6615D874-8B4E-46C1-B3DA-3A5D33F0D1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3961" y="3788186"/>
                  <a:ext cx="527162" cy="468588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32" name="Přímá spojnice se šipkou 31">
              <a:extLst>
                <a:ext uri="{FF2B5EF4-FFF2-40B4-BE49-F238E27FC236}">
                  <a16:creationId xmlns:a16="http://schemas.microsoft.com/office/drawing/2014/main" id="{99C5B354-3BA2-4145-AD4D-826F795DACA5}"/>
                </a:ext>
              </a:extLst>
            </p:cNvPr>
            <p:cNvCxnSpPr>
              <a:cxnSpLocks/>
            </p:cNvCxnSpPr>
            <p:nvPr/>
          </p:nvCxnSpPr>
          <p:spPr>
            <a:xfrm>
              <a:off x="5363251" y="1955947"/>
              <a:ext cx="0" cy="1107611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bdélník: se zakulacenými rohy 32">
              <a:extLst>
                <a:ext uri="{FF2B5EF4-FFF2-40B4-BE49-F238E27FC236}">
                  <a16:creationId xmlns:a16="http://schemas.microsoft.com/office/drawing/2014/main" id="{225F7553-5797-4A94-9595-17A26B70E978}"/>
                </a:ext>
              </a:extLst>
            </p:cNvPr>
            <p:cNvSpPr/>
            <p:nvPr/>
          </p:nvSpPr>
          <p:spPr>
            <a:xfrm>
              <a:off x="4993290" y="3132080"/>
              <a:ext cx="3874768" cy="820294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600" dirty="0"/>
                <a:t>Otevřená </a:t>
              </a:r>
              <a:r>
                <a:rPr lang="cs-CZ" sz="1400" dirty="0"/>
                <a:t>platforma</a:t>
              </a:r>
              <a:endParaRPr lang="cs-CZ" sz="1600" dirty="0"/>
            </a:p>
          </p:txBody>
        </p:sp>
        <p:cxnSp>
          <p:nvCxnSpPr>
            <p:cNvPr id="34" name="Přímá spojnice se šipkou 33">
              <a:extLst>
                <a:ext uri="{FF2B5EF4-FFF2-40B4-BE49-F238E27FC236}">
                  <a16:creationId xmlns:a16="http://schemas.microsoft.com/office/drawing/2014/main" id="{6E0EF4DF-47CD-4EF7-846E-B4DFBCE48F31}"/>
                </a:ext>
              </a:extLst>
            </p:cNvPr>
            <p:cNvCxnSpPr>
              <a:cxnSpLocks/>
            </p:cNvCxnSpPr>
            <p:nvPr/>
          </p:nvCxnSpPr>
          <p:spPr>
            <a:xfrm>
              <a:off x="6815619" y="1955946"/>
              <a:ext cx="0" cy="1107611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se šipkou 34">
              <a:extLst>
                <a:ext uri="{FF2B5EF4-FFF2-40B4-BE49-F238E27FC236}">
                  <a16:creationId xmlns:a16="http://schemas.microsoft.com/office/drawing/2014/main" id="{AFDA52A7-39F3-449A-AFA2-48B6FBC421F6}"/>
                </a:ext>
              </a:extLst>
            </p:cNvPr>
            <p:cNvCxnSpPr>
              <a:cxnSpLocks/>
            </p:cNvCxnSpPr>
            <p:nvPr/>
          </p:nvCxnSpPr>
          <p:spPr>
            <a:xfrm>
              <a:off x="8294362" y="1955947"/>
              <a:ext cx="0" cy="1107611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se šipkou 35">
              <a:extLst>
                <a:ext uri="{FF2B5EF4-FFF2-40B4-BE49-F238E27FC236}">
                  <a16:creationId xmlns:a16="http://schemas.microsoft.com/office/drawing/2014/main" id="{05494FDA-AE59-42E5-A378-5D144B7403E3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 flipH="1">
              <a:off x="4549279" y="3952374"/>
              <a:ext cx="883886" cy="1328444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se šipkou 36">
              <a:extLst>
                <a:ext uri="{FF2B5EF4-FFF2-40B4-BE49-F238E27FC236}">
                  <a16:creationId xmlns:a16="http://schemas.microsoft.com/office/drawing/2014/main" id="{06F1E43C-D7D1-4E40-B4AE-827073F8620D}"/>
                </a:ext>
              </a:extLst>
            </p:cNvPr>
            <p:cNvCxnSpPr>
              <a:cxnSpLocks/>
              <a:endCxn id="50" idx="0"/>
            </p:cNvCxnSpPr>
            <p:nvPr/>
          </p:nvCxnSpPr>
          <p:spPr>
            <a:xfrm flipH="1">
              <a:off x="6122065" y="3952374"/>
              <a:ext cx="444011" cy="1328444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se šipkou 37">
              <a:extLst>
                <a:ext uri="{FF2B5EF4-FFF2-40B4-BE49-F238E27FC236}">
                  <a16:creationId xmlns:a16="http://schemas.microsoft.com/office/drawing/2014/main" id="{2E781C5B-20F1-4D8D-829B-D56D1C4DB1ED}"/>
                </a:ext>
              </a:extLst>
            </p:cNvPr>
            <p:cNvCxnSpPr>
              <a:cxnSpLocks/>
              <a:endCxn id="48" idx="0"/>
            </p:cNvCxnSpPr>
            <p:nvPr/>
          </p:nvCxnSpPr>
          <p:spPr>
            <a:xfrm>
              <a:off x="7359162" y="3949012"/>
              <a:ext cx="340047" cy="1325081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se šipkou 38">
              <a:extLst>
                <a:ext uri="{FF2B5EF4-FFF2-40B4-BE49-F238E27FC236}">
                  <a16:creationId xmlns:a16="http://schemas.microsoft.com/office/drawing/2014/main" id="{2D0D1EEC-D15B-4168-AC8A-BDD227418F88}"/>
                </a:ext>
              </a:extLst>
            </p:cNvPr>
            <p:cNvCxnSpPr>
              <a:cxnSpLocks/>
              <a:endCxn id="46" idx="0"/>
            </p:cNvCxnSpPr>
            <p:nvPr/>
          </p:nvCxnSpPr>
          <p:spPr>
            <a:xfrm>
              <a:off x="8247185" y="3949012"/>
              <a:ext cx="1029168" cy="1331806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ovéPole 80">
            <a:extLst>
              <a:ext uri="{FF2B5EF4-FFF2-40B4-BE49-F238E27FC236}">
                <a16:creationId xmlns:a16="http://schemas.microsoft.com/office/drawing/2014/main" id="{A1996B7C-0A8F-40F4-ADAF-435683D5875B}"/>
              </a:ext>
            </a:extLst>
          </p:cNvPr>
          <p:cNvSpPr txBox="1"/>
          <p:nvPr/>
        </p:nvSpPr>
        <p:spPr>
          <a:xfrm>
            <a:off x="447130" y="1421013"/>
            <a:ext cx="306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pc="300" dirty="0">
                <a:solidFill>
                  <a:schemeClr val="bg1"/>
                </a:solidFill>
              </a:rPr>
              <a:t>Komerční integrátoři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2" name="TextovéPole 81">
            <a:extLst>
              <a:ext uri="{FF2B5EF4-FFF2-40B4-BE49-F238E27FC236}">
                <a16:creationId xmlns:a16="http://schemas.microsoft.com/office/drawing/2014/main" id="{18C905FB-BE01-4EE3-B9CD-D840A89B3B27}"/>
              </a:ext>
            </a:extLst>
          </p:cNvPr>
          <p:cNvSpPr txBox="1"/>
          <p:nvPr/>
        </p:nvSpPr>
        <p:spPr>
          <a:xfrm>
            <a:off x="4575398" y="1434718"/>
            <a:ext cx="2894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pc="300" dirty="0">
                <a:solidFill>
                  <a:schemeClr val="bg1"/>
                </a:solidFill>
              </a:rPr>
              <a:t>Otevřená platforma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3" name="TextovéPole 82">
            <a:extLst>
              <a:ext uri="{FF2B5EF4-FFF2-40B4-BE49-F238E27FC236}">
                <a16:creationId xmlns:a16="http://schemas.microsoft.com/office/drawing/2014/main" id="{1D6C691B-EA43-4C45-8C79-F9957F58DB93}"/>
              </a:ext>
            </a:extLst>
          </p:cNvPr>
          <p:cNvSpPr txBox="1"/>
          <p:nvPr/>
        </p:nvSpPr>
        <p:spPr>
          <a:xfrm>
            <a:off x="8607449" y="1473309"/>
            <a:ext cx="2894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pc="300" dirty="0">
                <a:solidFill>
                  <a:schemeClr val="bg1"/>
                </a:solidFill>
              </a:rPr>
              <a:t>Organizátor VD jako Integrátor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84" name="Přímá spojnice 83">
            <a:extLst>
              <a:ext uri="{FF2B5EF4-FFF2-40B4-BE49-F238E27FC236}">
                <a16:creationId xmlns:a16="http://schemas.microsoft.com/office/drawing/2014/main" id="{87845124-E0A4-444C-AAE8-E811466A4B01}"/>
              </a:ext>
            </a:extLst>
          </p:cNvPr>
          <p:cNvCxnSpPr>
            <a:cxnSpLocks/>
          </p:cNvCxnSpPr>
          <p:nvPr/>
        </p:nvCxnSpPr>
        <p:spPr>
          <a:xfrm flipV="1">
            <a:off x="4053840" y="811717"/>
            <a:ext cx="0" cy="5243643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8" name="Přímá spojnice 87">
            <a:extLst>
              <a:ext uri="{FF2B5EF4-FFF2-40B4-BE49-F238E27FC236}">
                <a16:creationId xmlns:a16="http://schemas.microsoft.com/office/drawing/2014/main" id="{D7F5B775-F580-4525-84B9-85A5D11F3748}"/>
              </a:ext>
            </a:extLst>
          </p:cNvPr>
          <p:cNvCxnSpPr>
            <a:cxnSpLocks/>
          </p:cNvCxnSpPr>
          <p:nvPr/>
        </p:nvCxnSpPr>
        <p:spPr>
          <a:xfrm flipV="1">
            <a:off x="8016240" y="811717"/>
            <a:ext cx="0" cy="5243643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Skupina 1">
            <a:extLst>
              <a:ext uri="{FF2B5EF4-FFF2-40B4-BE49-F238E27FC236}">
                <a16:creationId xmlns:a16="http://schemas.microsoft.com/office/drawing/2014/main" id="{D3ECB40C-9E74-4ECC-ABE7-729086976226}"/>
              </a:ext>
            </a:extLst>
          </p:cNvPr>
          <p:cNvGrpSpPr/>
          <p:nvPr/>
        </p:nvGrpSpPr>
        <p:grpSpPr>
          <a:xfrm>
            <a:off x="8350586" y="2434200"/>
            <a:ext cx="3302358" cy="2807312"/>
            <a:chOff x="8350586" y="2434200"/>
            <a:chExt cx="3302358" cy="2807312"/>
          </a:xfrm>
        </p:grpSpPr>
        <p:grpSp>
          <p:nvGrpSpPr>
            <p:cNvPr id="56" name="Skupina 55">
              <a:extLst>
                <a:ext uri="{FF2B5EF4-FFF2-40B4-BE49-F238E27FC236}">
                  <a16:creationId xmlns:a16="http://schemas.microsoft.com/office/drawing/2014/main" id="{41AADA81-B226-4720-817E-C887AB17247C}"/>
                </a:ext>
              </a:extLst>
            </p:cNvPr>
            <p:cNvGrpSpPr/>
            <p:nvPr/>
          </p:nvGrpSpPr>
          <p:grpSpPr>
            <a:xfrm>
              <a:off x="8350586" y="4734550"/>
              <a:ext cx="3302358" cy="506962"/>
              <a:chOff x="3703869" y="4826719"/>
              <a:chExt cx="5615097" cy="894748"/>
            </a:xfrm>
          </p:grpSpPr>
          <p:grpSp>
            <p:nvGrpSpPr>
              <p:cNvPr id="62" name="Skupina 61">
                <a:extLst>
                  <a:ext uri="{FF2B5EF4-FFF2-40B4-BE49-F238E27FC236}">
                    <a16:creationId xmlns:a16="http://schemas.microsoft.com/office/drawing/2014/main" id="{EB81E906-8010-4F80-8889-BA2E0E550D5A}"/>
                  </a:ext>
                </a:extLst>
              </p:cNvPr>
              <p:cNvGrpSpPr/>
              <p:nvPr/>
            </p:nvGrpSpPr>
            <p:grpSpPr>
              <a:xfrm>
                <a:off x="5276655" y="4833444"/>
                <a:ext cx="888023" cy="888023"/>
                <a:chOff x="2772504" y="3538902"/>
                <a:chExt cx="888023" cy="888023"/>
              </a:xfrm>
            </p:grpSpPr>
            <p:sp>
              <p:nvSpPr>
                <p:cNvPr id="72" name="Ovál 71">
                  <a:extLst>
                    <a:ext uri="{FF2B5EF4-FFF2-40B4-BE49-F238E27FC236}">
                      <a16:creationId xmlns:a16="http://schemas.microsoft.com/office/drawing/2014/main" id="{FB07F1B4-9BCB-48F9-9FF1-10A2D1396782}"/>
                    </a:ext>
                  </a:extLst>
                </p:cNvPr>
                <p:cNvSpPr/>
                <p:nvPr/>
              </p:nvSpPr>
              <p:spPr>
                <a:xfrm>
                  <a:off x="2772504" y="3538902"/>
                  <a:ext cx="888023" cy="888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73" name="Grafický objekt 72">
                  <a:extLst>
                    <a:ext uri="{FF2B5EF4-FFF2-40B4-BE49-F238E27FC236}">
                      <a16:creationId xmlns:a16="http://schemas.microsoft.com/office/drawing/2014/main" id="{65B4EFEC-0244-4481-ABB7-CA4FBC9D4B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08412" y="3685622"/>
                  <a:ext cx="416207" cy="594582"/>
                </a:xfrm>
                <a:prstGeom prst="rect">
                  <a:avLst/>
                </a:prstGeom>
              </p:spPr>
            </p:pic>
          </p:grpSp>
          <p:grpSp>
            <p:nvGrpSpPr>
              <p:cNvPr id="63" name="Skupina 62">
                <a:extLst>
                  <a:ext uri="{FF2B5EF4-FFF2-40B4-BE49-F238E27FC236}">
                    <a16:creationId xmlns:a16="http://schemas.microsoft.com/office/drawing/2014/main" id="{E628C8D6-929F-4618-A71B-D61A8474E3A6}"/>
                  </a:ext>
                </a:extLst>
              </p:cNvPr>
              <p:cNvGrpSpPr/>
              <p:nvPr/>
            </p:nvGrpSpPr>
            <p:grpSpPr>
              <a:xfrm>
                <a:off x="6853799" y="4826719"/>
                <a:ext cx="888023" cy="888023"/>
                <a:chOff x="4380161" y="4882404"/>
                <a:chExt cx="888023" cy="888023"/>
              </a:xfrm>
            </p:grpSpPr>
            <p:sp>
              <p:nvSpPr>
                <p:cNvPr id="70" name="Ovál 69">
                  <a:extLst>
                    <a:ext uri="{FF2B5EF4-FFF2-40B4-BE49-F238E27FC236}">
                      <a16:creationId xmlns:a16="http://schemas.microsoft.com/office/drawing/2014/main" id="{20CEA9E5-98BF-49F2-BEDC-6200047C65CF}"/>
                    </a:ext>
                  </a:extLst>
                </p:cNvPr>
                <p:cNvSpPr/>
                <p:nvPr/>
              </p:nvSpPr>
              <p:spPr>
                <a:xfrm>
                  <a:off x="4380161" y="4882404"/>
                  <a:ext cx="888023" cy="888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71" name="Grafický objekt 70">
                  <a:extLst>
                    <a:ext uri="{FF2B5EF4-FFF2-40B4-BE49-F238E27FC236}">
                      <a16:creationId xmlns:a16="http://schemas.microsoft.com/office/drawing/2014/main" id="{ABD4909C-AB36-4EE6-BDB1-C6A76B0494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4427" y="5079872"/>
                  <a:ext cx="499490" cy="493087"/>
                </a:xfrm>
                <a:prstGeom prst="rect">
                  <a:avLst/>
                </a:prstGeom>
              </p:spPr>
            </p:pic>
          </p:grpSp>
          <p:grpSp>
            <p:nvGrpSpPr>
              <p:cNvPr id="64" name="Skupina 63">
                <a:extLst>
                  <a:ext uri="{FF2B5EF4-FFF2-40B4-BE49-F238E27FC236}">
                    <a16:creationId xmlns:a16="http://schemas.microsoft.com/office/drawing/2014/main" id="{F5DA2BE0-B5F4-4E56-8DBF-EB6B4794878E}"/>
                  </a:ext>
                </a:extLst>
              </p:cNvPr>
              <p:cNvGrpSpPr/>
              <p:nvPr/>
            </p:nvGrpSpPr>
            <p:grpSpPr>
              <a:xfrm>
                <a:off x="8430943" y="4833444"/>
                <a:ext cx="888023" cy="888023"/>
                <a:chOff x="5317153" y="4816282"/>
                <a:chExt cx="888023" cy="888023"/>
              </a:xfrm>
            </p:grpSpPr>
            <p:sp>
              <p:nvSpPr>
                <p:cNvPr id="68" name="Ovál 67">
                  <a:extLst>
                    <a:ext uri="{FF2B5EF4-FFF2-40B4-BE49-F238E27FC236}">
                      <a16:creationId xmlns:a16="http://schemas.microsoft.com/office/drawing/2014/main" id="{121DCB3B-260E-4B50-98AF-88BCAA4921CC}"/>
                    </a:ext>
                  </a:extLst>
                </p:cNvPr>
                <p:cNvSpPr/>
                <p:nvPr/>
              </p:nvSpPr>
              <p:spPr>
                <a:xfrm>
                  <a:off x="5317153" y="4816282"/>
                  <a:ext cx="888023" cy="888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69" name="Grafický objekt 68">
                  <a:extLst>
                    <a:ext uri="{FF2B5EF4-FFF2-40B4-BE49-F238E27FC236}">
                      <a16:creationId xmlns:a16="http://schemas.microsoft.com/office/drawing/2014/main" id="{10C076B6-8E36-4073-9302-F267A906A9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672" y="5023925"/>
                  <a:ext cx="548984" cy="472736"/>
                </a:xfrm>
                <a:prstGeom prst="rect">
                  <a:avLst/>
                </a:prstGeom>
              </p:spPr>
            </p:pic>
          </p:grpSp>
          <p:grpSp>
            <p:nvGrpSpPr>
              <p:cNvPr id="65" name="Skupina 64">
                <a:extLst>
                  <a:ext uri="{FF2B5EF4-FFF2-40B4-BE49-F238E27FC236}">
                    <a16:creationId xmlns:a16="http://schemas.microsoft.com/office/drawing/2014/main" id="{2A45F884-409D-4C6B-9440-19078FD37C3A}"/>
                  </a:ext>
                </a:extLst>
              </p:cNvPr>
              <p:cNvGrpSpPr/>
              <p:nvPr/>
            </p:nvGrpSpPr>
            <p:grpSpPr>
              <a:xfrm>
                <a:off x="3703869" y="4833444"/>
                <a:ext cx="888023" cy="888023"/>
                <a:chOff x="993531" y="3578469"/>
                <a:chExt cx="888023" cy="888023"/>
              </a:xfrm>
            </p:grpSpPr>
            <p:sp>
              <p:nvSpPr>
                <p:cNvPr id="66" name="Ovál 65">
                  <a:extLst>
                    <a:ext uri="{FF2B5EF4-FFF2-40B4-BE49-F238E27FC236}">
                      <a16:creationId xmlns:a16="http://schemas.microsoft.com/office/drawing/2014/main" id="{2D972567-9E45-42D2-9F0A-36260993132C}"/>
                    </a:ext>
                  </a:extLst>
                </p:cNvPr>
                <p:cNvSpPr/>
                <p:nvPr/>
              </p:nvSpPr>
              <p:spPr>
                <a:xfrm>
                  <a:off x="993531" y="3578469"/>
                  <a:ext cx="888023" cy="88802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67" name="Grafický objekt 66">
                  <a:extLst>
                    <a:ext uri="{FF2B5EF4-FFF2-40B4-BE49-F238E27FC236}">
                      <a16:creationId xmlns:a16="http://schemas.microsoft.com/office/drawing/2014/main" id="{910A8166-65FE-49E5-B36C-A2A9DFF7E2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3961" y="3788186"/>
                  <a:ext cx="527162" cy="468588"/>
                </a:xfrm>
                <a:prstGeom prst="rect">
                  <a:avLst/>
                </a:prstGeom>
              </p:spPr>
            </p:pic>
          </p:grpSp>
        </p:grpSp>
        <p:sp>
          <p:nvSpPr>
            <p:cNvPr id="57" name="Obdélník: se zakulacenými rohy 56">
              <a:extLst>
                <a:ext uri="{FF2B5EF4-FFF2-40B4-BE49-F238E27FC236}">
                  <a16:creationId xmlns:a16="http://schemas.microsoft.com/office/drawing/2014/main" id="{5725293B-C527-42C2-ADBD-0341D955EF11}"/>
                </a:ext>
              </a:extLst>
            </p:cNvPr>
            <p:cNvSpPr/>
            <p:nvPr/>
          </p:nvSpPr>
          <p:spPr>
            <a:xfrm>
              <a:off x="8872851" y="3520890"/>
              <a:ext cx="2278833" cy="464777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dirty="0"/>
                <a:t>Organizátor veřejné dopravy</a:t>
              </a:r>
            </a:p>
          </p:txBody>
        </p:sp>
        <p:cxnSp>
          <p:nvCxnSpPr>
            <p:cNvPr id="58" name="Přímá spojnice se šipkou 57">
              <a:extLst>
                <a:ext uri="{FF2B5EF4-FFF2-40B4-BE49-F238E27FC236}">
                  <a16:creationId xmlns:a16="http://schemas.microsoft.com/office/drawing/2014/main" id="{614A46E0-2058-437C-8000-C3431238B4D5}"/>
                </a:ext>
              </a:extLst>
            </p:cNvPr>
            <p:cNvCxnSpPr>
              <a:cxnSpLocks/>
              <a:endCxn id="66" idx="0"/>
            </p:cNvCxnSpPr>
            <p:nvPr/>
          </p:nvCxnSpPr>
          <p:spPr>
            <a:xfrm flipH="1">
              <a:off x="8611719" y="3985667"/>
              <a:ext cx="519832" cy="752693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nice se šipkou 58">
              <a:extLst>
                <a:ext uri="{FF2B5EF4-FFF2-40B4-BE49-F238E27FC236}">
                  <a16:creationId xmlns:a16="http://schemas.microsoft.com/office/drawing/2014/main" id="{96E45A3D-17B5-4897-9B32-00FEC5F0B9D3}"/>
                </a:ext>
              </a:extLst>
            </p:cNvPr>
            <p:cNvCxnSpPr>
              <a:cxnSpLocks/>
              <a:endCxn id="72" idx="0"/>
            </p:cNvCxnSpPr>
            <p:nvPr/>
          </p:nvCxnSpPr>
          <p:spPr>
            <a:xfrm flipH="1">
              <a:off x="9536708" y="3985667"/>
              <a:ext cx="261132" cy="752693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nice se šipkou 59">
              <a:extLst>
                <a:ext uri="{FF2B5EF4-FFF2-40B4-BE49-F238E27FC236}">
                  <a16:creationId xmlns:a16="http://schemas.microsoft.com/office/drawing/2014/main" id="{8D7BCDEF-B157-4CA6-9B41-92EC442776D0}"/>
                </a:ext>
              </a:extLst>
            </p:cNvPr>
            <p:cNvCxnSpPr>
              <a:cxnSpLocks/>
              <a:endCxn id="70" idx="0"/>
            </p:cNvCxnSpPr>
            <p:nvPr/>
          </p:nvCxnSpPr>
          <p:spPr>
            <a:xfrm>
              <a:off x="10264271" y="3983762"/>
              <a:ext cx="199989" cy="750788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Přímá spojnice se šipkou 60">
              <a:extLst>
                <a:ext uri="{FF2B5EF4-FFF2-40B4-BE49-F238E27FC236}">
                  <a16:creationId xmlns:a16="http://schemas.microsoft.com/office/drawing/2014/main" id="{1A4339F8-D428-4A94-97DF-9D6A2BABCE32}"/>
                </a:ext>
              </a:extLst>
            </p:cNvPr>
            <p:cNvCxnSpPr>
              <a:cxnSpLocks/>
              <a:endCxn id="68" idx="0"/>
            </p:cNvCxnSpPr>
            <p:nvPr/>
          </p:nvCxnSpPr>
          <p:spPr>
            <a:xfrm>
              <a:off x="10786536" y="3983762"/>
              <a:ext cx="605276" cy="754598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Grafický objekt 74">
              <a:extLst>
                <a:ext uri="{FF2B5EF4-FFF2-40B4-BE49-F238E27FC236}">
                  <a16:creationId xmlns:a16="http://schemas.microsoft.com/office/drawing/2014/main" id="{6ABD40CD-910D-4625-B919-E1B32D429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00000">
              <a:off x="9893499" y="2434200"/>
              <a:ext cx="253334" cy="406996"/>
            </a:xfrm>
            <a:prstGeom prst="rect">
              <a:avLst/>
            </a:prstGeom>
          </p:spPr>
        </p:pic>
        <p:cxnSp>
          <p:nvCxnSpPr>
            <p:cNvPr id="76" name="Přímá spojnice se šipkou 75">
              <a:extLst>
                <a:ext uri="{FF2B5EF4-FFF2-40B4-BE49-F238E27FC236}">
                  <a16:creationId xmlns:a16="http://schemas.microsoft.com/office/drawing/2014/main" id="{51B10B92-6BA7-4B53-917E-E42F898650E8}"/>
                </a:ext>
              </a:extLst>
            </p:cNvPr>
            <p:cNvCxnSpPr>
              <a:cxnSpLocks/>
            </p:cNvCxnSpPr>
            <p:nvPr/>
          </p:nvCxnSpPr>
          <p:spPr>
            <a:xfrm>
              <a:off x="9997748" y="2864907"/>
              <a:ext cx="0" cy="628963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62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rázku 2">
            <a:extLst>
              <a:ext uri="{FF2B5EF4-FFF2-40B4-BE49-F238E27FC236}">
                <a16:creationId xmlns:a16="http://schemas.microsoft.com/office/drawing/2014/main" id="{0E8202A6-6E50-464B-96A0-29A294A8AA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966" y="1257636"/>
            <a:ext cx="2749087" cy="488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Nadpis 5">
            <a:extLst>
              <a:ext uri="{FF2B5EF4-FFF2-40B4-BE49-F238E27FC236}">
                <a16:creationId xmlns:a16="http://schemas.microsoft.com/office/drawing/2014/main" id="{D41A0DAB-30CB-4C17-9A1E-B975586F6311}"/>
              </a:ext>
            </a:extLst>
          </p:cNvPr>
          <p:cNvSpPr txBox="1">
            <a:spLocks/>
          </p:cNvSpPr>
          <p:nvPr/>
        </p:nvSpPr>
        <p:spPr>
          <a:xfrm>
            <a:off x="2278153" y="402519"/>
            <a:ext cx="9406390" cy="8202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Mobilitní</a:t>
            </a:r>
            <a:r>
              <a:rPr lang="cs-CZ" dirty="0"/>
              <a:t> plánovač</a:t>
            </a:r>
          </a:p>
        </p:txBody>
      </p:sp>
      <p:pic>
        <p:nvPicPr>
          <p:cNvPr id="12" name="Zástupný symbol obrázku 2">
            <a:extLst>
              <a:ext uri="{FF2B5EF4-FFF2-40B4-BE49-F238E27FC236}">
                <a16:creationId xmlns:a16="http://schemas.microsoft.com/office/drawing/2014/main" id="{423253BF-F6CA-4E99-B653-78B9D2DED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6112" y="1257635"/>
            <a:ext cx="2749087" cy="488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Zástupný symbol obrázku 2">
            <a:extLst>
              <a:ext uri="{FF2B5EF4-FFF2-40B4-BE49-F238E27FC236}">
                <a16:creationId xmlns:a16="http://schemas.microsoft.com/office/drawing/2014/main" id="{9A3DB4D9-0F81-4BFA-A7C3-2CA95F4D9E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9862" y="1257635"/>
            <a:ext cx="2749087" cy="488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Zástupný symbol obrázku 2">
            <a:extLst>
              <a:ext uri="{FF2B5EF4-FFF2-40B4-BE49-F238E27FC236}">
                <a16:creationId xmlns:a16="http://schemas.microsoft.com/office/drawing/2014/main" id="{43530FFB-6C1E-48DA-8A21-0EB5F2BB6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3612" y="1257635"/>
            <a:ext cx="2749087" cy="488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1587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rázku 2">
            <a:extLst>
              <a:ext uri="{FF2B5EF4-FFF2-40B4-BE49-F238E27FC236}">
                <a16:creationId xmlns:a16="http://schemas.microsoft.com/office/drawing/2014/main" id="{0E8202A6-6E50-464B-96A0-29A294A8AA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653" y="1257636"/>
            <a:ext cx="2747712" cy="488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Nadpis 5">
            <a:extLst>
              <a:ext uri="{FF2B5EF4-FFF2-40B4-BE49-F238E27FC236}">
                <a16:creationId xmlns:a16="http://schemas.microsoft.com/office/drawing/2014/main" id="{D41A0DAB-30CB-4C17-9A1E-B975586F6311}"/>
              </a:ext>
            </a:extLst>
          </p:cNvPr>
          <p:cNvSpPr txBox="1">
            <a:spLocks/>
          </p:cNvSpPr>
          <p:nvPr/>
        </p:nvSpPr>
        <p:spPr>
          <a:xfrm>
            <a:off x="2278153" y="411946"/>
            <a:ext cx="9406390" cy="8202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Mikronavigace</a:t>
            </a:r>
            <a:r>
              <a:rPr lang="cs-CZ" dirty="0"/>
              <a:t> i v dopravních uzlech</a:t>
            </a:r>
          </a:p>
        </p:txBody>
      </p:sp>
      <p:pic>
        <p:nvPicPr>
          <p:cNvPr id="12" name="Zástupný symbol obrázku 2">
            <a:extLst>
              <a:ext uri="{FF2B5EF4-FFF2-40B4-BE49-F238E27FC236}">
                <a16:creationId xmlns:a16="http://schemas.microsoft.com/office/drawing/2014/main" id="{423253BF-F6CA-4E99-B653-78B9D2DED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0549" y="1257635"/>
            <a:ext cx="2747712" cy="488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Zástupný symbol obrázku 2">
            <a:extLst>
              <a:ext uri="{FF2B5EF4-FFF2-40B4-BE49-F238E27FC236}">
                <a16:creationId xmlns:a16="http://schemas.microsoft.com/office/drawing/2014/main" id="{9A3DB4D9-0F81-4BFA-A7C3-2CA95F4D9E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7601" y="1257635"/>
            <a:ext cx="2747712" cy="488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Zástupný symbol obrázku 2">
            <a:extLst>
              <a:ext uri="{FF2B5EF4-FFF2-40B4-BE49-F238E27FC236}">
                <a16:creationId xmlns:a16="http://schemas.microsoft.com/office/drawing/2014/main" id="{43530FFB-6C1E-48DA-8A21-0EB5F2BB6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2462" y="1257635"/>
            <a:ext cx="2531387" cy="4887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631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DA19F12-7C77-4F90-B327-E77B0810D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120685"/>
            <a:ext cx="4857838" cy="46166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A8124D2-9B26-4B29-AE7B-DD7E18F96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843" y="-426720"/>
            <a:ext cx="7198822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818E44E-72BF-4F89-9B47-AD35095B2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112" y="0"/>
            <a:ext cx="7216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3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obrázku 14" descr="Obsah obrázku text, interiér&#10;&#10;Popis byl vytvořen automaticky">
            <a:extLst>
              <a:ext uri="{FF2B5EF4-FFF2-40B4-BE49-F238E27FC236}">
                <a16:creationId xmlns:a16="http://schemas.microsoft.com/office/drawing/2014/main" id="{37334AE8-D8C6-827B-4E3D-E2DB4B5CD3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r="7923"/>
          <a:stretch>
            <a:fillRect/>
          </a:stretch>
        </p:blipFill>
        <p:spPr>
          <a:xfrm rot="5400000">
            <a:off x="285750" y="1420813"/>
            <a:ext cx="3998913" cy="3563937"/>
          </a:xfr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7DDC2CB-6286-78B6-7433-19B3F8C7A1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Tříkolka pro mapování přístupnosti chodníků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0A69A15-DA43-F1B7-1F7E-0F0CCF6650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cs-CZ" dirty="0"/>
              <a:t>Ultra HD mapovací auto CEDA</a:t>
            </a:r>
          </a:p>
        </p:txBody>
      </p:sp>
      <p:pic>
        <p:nvPicPr>
          <p:cNvPr id="19" name="Zástupný symbol obrázku 18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A9E077F6-7EE0-97B7-DCFC-AD7D34FB09D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-39534" b="-39130"/>
          <a:stretch/>
        </p:blipFill>
        <p:spPr>
          <a:xfrm rot="5400000">
            <a:off x="7907338" y="1420813"/>
            <a:ext cx="3998912" cy="3563937"/>
          </a:xfrm>
        </p:spPr>
      </p:pic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04A8C6E9-43B6-D579-E0B8-A89456E1BE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cs-CZ" dirty="0"/>
              <a:t>Smart navigační kiosek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1954BA1-E76B-9C81-0246-1370F6B362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56331" y="377971"/>
            <a:ext cx="11182350" cy="820738"/>
          </a:xfrm>
          <a:prstGeom prst="rect">
            <a:avLst/>
          </a:prstGeom>
        </p:spPr>
        <p:txBody>
          <a:bodyPr/>
          <a:lstStyle/>
          <a:p>
            <a:r>
              <a:rPr lang="cs-CZ" dirty="0" err="1"/>
              <a:t>Navšivte</a:t>
            </a:r>
            <a:r>
              <a:rPr lang="cs-CZ" dirty="0"/>
              <a:t> nás v </a:t>
            </a:r>
            <a:r>
              <a:rPr lang="cs-CZ" dirty="0" err="1"/>
              <a:t>Expozóně</a:t>
            </a:r>
            <a:endParaRPr lang="cs-CZ" dirty="0"/>
          </a:p>
        </p:txBody>
      </p:sp>
      <p:pic>
        <p:nvPicPr>
          <p:cNvPr id="7" name="Zástupný symbol obrázku 6" descr="Obsah obrázku obloha, exteriér, doprava&#10;&#10;Popis byl vytvořen automaticky">
            <a:extLst>
              <a:ext uri="{FF2B5EF4-FFF2-40B4-BE49-F238E27FC236}">
                <a16:creationId xmlns:a16="http://schemas.microsoft.com/office/drawing/2014/main" id="{D8656620-8D95-047E-270B-5DB0C481DBD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7" r="299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0184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A52968B-02AE-4240-9709-AE8326F8F6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12074" y="4953458"/>
            <a:ext cx="5374725" cy="1677895"/>
          </a:xfrm>
        </p:spPr>
        <p:txBody>
          <a:bodyPr/>
          <a:lstStyle/>
          <a:p>
            <a:pPr algn="r"/>
            <a:r>
              <a:rPr lang="cs-CZ" sz="4000" b="1" dirty="0">
                <a:latin typeface="+mj-lt"/>
              </a:rPr>
              <a:t>Děkujeme za pozornost</a:t>
            </a:r>
            <a:r>
              <a:rPr lang="cs-CZ" sz="4000" b="1" dirty="0">
                <a:solidFill>
                  <a:schemeClr val="accent1"/>
                </a:solidFill>
                <a:latin typeface="+mj-lt"/>
              </a:rPr>
              <a:t>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2813A0E-AC1F-4DEB-87F8-DB72AB5D47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Radovan Prokeš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4DF7126-3CD7-4792-BCE2-D9F69A8B96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CEO</a:t>
            </a:r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E420579-7452-4323-8594-A5418243C9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/>
                </a:solidFill>
              </a:rPr>
              <a:t>E: prokes@ceda.cz</a:t>
            </a:r>
          </a:p>
          <a:p>
            <a:r>
              <a:rPr lang="cs-CZ" dirty="0">
                <a:solidFill>
                  <a:schemeClr val="accent2"/>
                </a:solidFill>
              </a:rPr>
              <a:t>M: 603 466 000</a:t>
            </a:r>
          </a:p>
        </p:txBody>
      </p:sp>
    </p:spTree>
    <p:extLst>
      <p:ext uri="{BB962C8B-B14F-4D97-AF65-F5344CB8AC3E}">
        <p14:creationId xmlns:p14="http://schemas.microsoft.com/office/powerpoint/2010/main" val="3939479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Zástupný text 8">
            <a:extLst>
              <a:ext uri="{FF2B5EF4-FFF2-40B4-BE49-F238E27FC236}">
                <a16:creationId xmlns:a16="http://schemas.microsoft.com/office/drawing/2014/main" id="{90450C31-7854-410E-B507-0626036FC011}"/>
              </a:ext>
            </a:extLst>
          </p:cNvPr>
          <p:cNvSpPr txBox="1">
            <a:spLocks/>
          </p:cNvSpPr>
          <p:nvPr/>
        </p:nvSpPr>
        <p:spPr>
          <a:xfrm>
            <a:off x="795095" y="2970301"/>
            <a:ext cx="3424514" cy="1780055"/>
          </a:xfrm>
          <a:prstGeom prst="rect">
            <a:avLst/>
          </a:prstGeom>
        </p:spPr>
        <p:txBody>
          <a:bodyPr vert="horz" lIns="90000" tIns="45720" rIns="91440" bIns="45720" rtlCol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lang="cs-CZ" sz="9000" b="1" kern="12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lang="cs-CZ" sz="20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18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lang="en-US" sz="1600" kern="1200" dirty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0014"/>
              </a:buClr>
              <a:buSzPct val="80000"/>
              <a:buFontTx/>
              <a:buNone/>
              <a:tabLst/>
              <a:defRPr/>
            </a:pPr>
            <a:r>
              <a:rPr kumimoji="0" lang="cs-CZ" sz="9000" b="1" i="0" u="none" strike="noStrike" kern="1200" cap="none" spc="0" normalizeH="0" baseline="0" noProof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5,1M</a:t>
            </a:r>
            <a:endParaRPr kumimoji="0" lang="cs-CZ" sz="9000" b="1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Zástupný text 9">
            <a:extLst>
              <a:ext uri="{FF2B5EF4-FFF2-40B4-BE49-F238E27FC236}">
                <a16:creationId xmlns:a16="http://schemas.microsoft.com/office/drawing/2014/main" id="{863C59E4-5C62-493E-B380-BE46A9923F19}"/>
              </a:ext>
            </a:extLst>
          </p:cNvPr>
          <p:cNvSpPr txBox="1">
            <a:spLocks/>
          </p:cNvSpPr>
          <p:nvPr/>
        </p:nvSpPr>
        <p:spPr>
          <a:xfrm>
            <a:off x="795094" y="4813588"/>
            <a:ext cx="3424514" cy="1034468"/>
          </a:xfrm>
          <a:prstGeom prst="rect">
            <a:avLst/>
          </a:prstGeom>
        </p:spPr>
        <p:txBody>
          <a:bodyPr vert="horz" lIns="90000" tIns="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lang="cs-CZ" sz="1800" b="0" kern="12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lang="cs-CZ" sz="20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18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lang="en-US" sz="1600" kern="1200" dirty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0014"/>
              </a:buClr>
              <a:buSzPct val="80000"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registrovaných v ČR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Zástupný text 7">
            <a:extLst>
              <a:ext uri="{FF2B5EF4-FFF2-40B4-BE49-F238E27FC236}">
                <a16:creationId xmlns:a16="http://schemas.microsoft.com/office/drawing/2014/main" id="{CFD2B885-5994-45C8-B9EF-D336D5AEAFC0}"/>
              </a:ext>
            </a:extLst>
          </p:cNvPr>
          <p:cNvSpPr txBox="1">
            <a:spLocks/>
          </p:cNvSpPr>
          <p:nvPr/>
        </p:nvSpPr>
        <p:spPr>
          <a:xfrm>
            <a:off x="795094" y="2284877"/>
            <a:ext cx="3424514" cy="503511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lang="cs-CZ" sz="1400" b="0" kern="1200" cap="all" spc="300" baseline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cs-CZ" sz="20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lang="cs-CZ" sz="18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lang="cs-CZ" sz="16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sz="16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00014"/>
              </a:buClr>
              <a:buSzPct val="80000"/>
              <a:buFontTx/>
              <a:buNone/>
              <a:tabLst/>
              <a:defRPr/>
            </a:pPr>
            <a:r>
              <a:rPr kumimoji="0" lang="cs-CZ" sz="1400" b="0" i="0" u="none" strike="noStrike" kern="1200" cap="all" spc="300" normalizeH="0" baseline="0" noProof="0">
                <a:ln>
                  <a:noFill/>
                </a:ln>
                <a:solidFill>
                  <a:srgbClr val="F0001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VOZIDLA</a:t>
            </a:r>
            <a:endParaRPr kumimoji="0" lang="cs-CZ" sz="1400" b="0" i="0" u="none" strike="noStrike" kern="1200" cap="all" spc="300" normalizeH="0" baseline="0" noProof="0" dirty="0">
              <a:ln>
                <a:noFill/>
              </a:ln>
              <a:solidFill>
                <a:srgbClr val="F00014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Zástupný text 11">
            <a:extLst>
              <a:ext uri="{FF2B5EF4-FFF2-40B4-BE49-F238E27FC236}">
                <a16:creationId xmlns:a16="http://schemas.microsoft.com/office/drawing/2014/main" id="{CF518F9D-D7E1-4545-AEEE-E8487A174A14}"/>
              </a:ext>
            </a:extLst>
          </p:cNvPr>
          <p:cNvSpPr txBox="1">
            <a:spLocks/>
          </p:cNvSpPr>
          <p:nvPr/>
        </p:nvSpPr>
        <p:spPr>
          <a:xfrm>
            <a:off x="4481608" y="2970301"/>
            <a:ext cx="3424514" cy="1780055"/>
          </a:xfrm>
          <a:prstGeom prst="rect">
            <a:avLst/>
          </a:prstGeom>
        </p:spPr>
        <p:txBody>
          <a:bodyPr vert="horz" lIns="90000" tIns="45720" rIns="91440" bIns="45720" rtlCol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lang="cs-CZ" sz="9000" b="1" kern="12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lang="cs-CZ" sz="20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18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lang="en-US" sz="1600" kern="1200" dirty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0014"/>
              </a:buClr>
              <a:buSzPct val="80000"/>
              <a:buFontTx/>
              <a:buNone/>
              <a:tabLst/>
              <a:defRPr/>
            </a:pPr>
            <a:r>
              <a:rPr kumimoji="0" lang="cs-CZ" sz="9000" b="1" i="0" u="none" strike="noStrike" kern="1200" cap="none" spc="0" normalizeH="0" baseline="0" noProof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30%</a:t>
            </a:r>
            <a:endParaRPr kumimoji="0" lang="cs-CZ" sz="9000" b="1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Zástupný text 12">
            <a:extLst>
              <a:ext uri="{FF2B5EF4-FFF2-40B4-BE49-F238E27FC236}">
                <a16:creationId xmlns:a16="http://schemas.microsoft.com/office/drawing/2014/main" id="{F478B884-8BF4-4833-8F68-9EDA60EFE9F9}"/>
              </a:ext>
            </a:extLst>
          </p:cNvPr>
          <p:cNvSpPr txBox="1">
            <a:spLocks/>
          </p:cNvSpPr>
          <p:nvPr/>
        </p:nvSpPr>
        <p:spPr>
          <a:xfrm>
            <a:off x="4481607" y="4813588"/>
            <a:ext cx="3424514" cy="1034468"/>
          </a:xfrm>
          <a:prstGeom prst="rect">
            <a:avLst/>
          </a:prstGeom>
        </p:spPr>
        <p:txBody>
          <a:bodyPr vert="horz" lIns="90000" tIns="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lang="cs-CZ" sz="1800" b="0" kern="12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lang="cs-CZ" sz="20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18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lang="en-US" sz="1600" kern="1200" dirty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0014"/>
              </a:buClr>
              <a:buSzPct val="80000"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tvoří vozidla hledající parkovací místa (centra měst ve špičce)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Zástupný text 14">
            <a:extLst>
              <a:ext uri="{FF2B5EF4-FFF2-40B4-BE49-F238E27FC236}">
                <a16:creationId xmlns:a16="http://schemas.microsoft.com/office/drawing/2014/main" id="{30C90949-64F8-421A-9D05-0D876EF67A7A}"/>
              </a:ext>
            </a:extLst>
          </p:cNvPr>
          <p:cNvSpPr txBox="1">
            <a:spLocks/>
          </p:cNvSpPr>
          <p:nvPr/>
        </p:nvSpPr>
        <p:spPr>
          <a:xfrm>
            <a:off x="4481607" y="2284877"/>
            <a:ext cx="3424514" cy="503511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lang="cs-CZ" sz="1400" b="0" kern="1200" cap="all" spc="300" baseline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cs-CZ" sz="20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lang="cs-CZ" sz="18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lang="cs-CZ" sz="16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sz="16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00014"/>
              </a:buClr>
              <a:buSzPct val="80000"/>
              <a:buFontTx/>
              <a:buNone/>
              <a:tabLst/>
              <a:defRPr/>
            </a:pPr>
            <a:r>
              <a:rPr kumimoji="0" lang="cs-CZ" sz="1400" b="0" i="0" u="none" strike="noStrike" kern="1200" cap="all" spc="300" normalizeH="0" baseline="0" noProof="0">
                <a:ln>
                  <a:noFill/>
                </a:ln>
                <a:solidFill>
                  <a:srgbClr val="F0001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Objem dopravy</a:t>
            </a:r>
            <a:endParaRPr kumimoji="0" lang="cs-CZ" sz="1400" b="0" i="0" u="none" strike="noStrike" kern="1200" cap="all" spc="300" normalizeH="0" baseline="0" noProof="0" dirty="0">
              <a:ln>
                <a:noFill/>
              </a:ln>
              <a:solidFill>
                <a:srgbClr val="F00014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Zástupný text 15">
            <a:extLst>
              <a:ext uri="{FF2B5EF4-FFF2-40B4-BE49-F238E27FC236}">
                <a16:creationId xmlns:a16="http://schemas.microsoft.com/office/drawing/2014/main" id="{2E3D76A7-F259-4B63-97C5-D73BE0C95104}"/>
              </a:ext>
            </a:extLst>
          </p:cNvPr>
          <p:cNvSpPr txBox="1">
            <a:spLocks/>
          </p:cNvSpPr>
          <p:nvPr/>
        </p:nvSpPr>
        <p:spPr>
          <a:xfrm>
            <a:off x="8168121" y="2970301"/>
            <a:ext cx="3424514" cy="1780055"/>
          </a:xfrm>
          <a:prstGeom prst="rect">
            <a:avLst/>
          </a:prstGeom>
        </p:spPr>
        <p:txBody>
          <a:bodyPr vert="horz" lIns="90000" tIns="45720" rIns="91440" bIns="45720" rtlCol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lang="cs-CZ" sz="9000" b="1" kern="12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lang="cs-CZ" sz="20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18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lang="en-US" sz="1600" kern="1200" dirty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0014"/>
              </a:buClr>
              <a:buSzPct val="80000"/>
              <a:buFontTx/>
              <a:buNone/>
              <a:tabLst/>
              <a:defRPr/>
            </a:pPr>
            <a:r>
              <a:rPr kumimoji="0" lang="cs-CZ" sz="9000" b="1" i="0" u="none" strike="noStrike" kern="1200" cap="none" spc="0" normalizeH="0" baseline="0" noProof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95%</a:t>
            </a:r>
            <a:endParaRPr kumimoji="0" lang="cs-CZ" sz="9000" b="1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Zástupný text 16">
            <a:extLst>
              <a:ext uri="{FF2B5EF4-FFF2-40B4-BE49-F238E27FC236}">
                <a16:creationId xmlns:a16="http://schemas.microsoft.com/office/drawing/2014/main" id="{667EF555-D644-4532-88C7-E6D1EBBFC592}"/>
              </a:ext>
            </a:extLst>
          </p:cNvPr>
          <p:cNvSpPr txBox="1">
            <a:spLocks/>
          </p:cNvSpPr>
          <p:nvPr/>
        </p:nvSpPr>
        <p:spPr>
          <a:xfrm>
            <a:off x="8168120" y="4813588"/>
            <a:ext cx="3424514" cy="1034468"/>
          </a:xfrm>
          <a:prstGeom prst="rect">
            <a:avLst/>
          </a:prstGeom>
        </p:spPr>
        <p:txBody>
          <a:bodyPr vert="horz" lIns="90000" tIns="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lang="cs-CZ" sz="1800" b="0" kern="12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lang="cs-CZ" sz="22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lang="cs-CZ" sz="20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cs-CZ" sz="1800" kern="1200" dirty="0" smtClean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lang="en-US" sz="1600" kern="1200" dirty="0">
                <a:solidFill>
                  <a:srgbClr val="75757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0014"/>
              </a:buClr>
              <a:buSzPct val="80000"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času vozidla stojí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2" name="Zástupný text 18">
            <a:extLst>
              <a:ext uri="{FF2B5EF4-FFF2-40B4-BE49-F238E27FC236}">
                <a16:creationId xmlns:a16="http://schemas.microsoft.com/office/drawing/2014/main" id="{27EDA899-A4CE-4115-B435-C952BBDEB3DC}"/>
              </a:ext>
            </a:extLst>
          </p:cNvPr>
          <p:cNvSpPr txBox="1">
            <a:spLocks/>
          </p:cNvSpPr>
          <p:nvPr/>
        </p:nvSpPr>
        <p:spPr>
          <a:xfrm>
            <a:off x="8168120" y="2284877"/>
            <a:ext cx="3424514" cy="503511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lang="cs-CZ" sz="1400" b="0" kern="1200" cap="all" spc="300" baseline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cs-CZ" sz="20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lang="cs-CZ" sz="18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lang="cs-CZ" sz="16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None/>
              <a:defRPr lang="en-US" sz="16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00014"/>
              </a:buClr>
              <a:buSzPct val="80000"/>
              <a:buFontTx/>
              <a:buNone/>
              <a:tabLst/>
              <a:defRPr/>
            </a:pPr>
            <a:r>
              <a:rPr kumimoji="0" lang="cs-CZ" sz="1400" b="0" i="0" u="none" strike="noStrike" kern="1200" cap="all" spc="300" normalizeH="0" baseline="0" noProof="0">
                <a:ln>
                  <a:noFill/>
                </a:ln>
                <a:solidFill>
                  <a:srgbClr val="F0001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STÁNÍ</a:t>
            </a:r>
            <a:endParaRPr kumimoji="0" lang="cs-CZ" sz="1400" b="0" i="0" u="none" strike="noStrike" kern="1200" cap="all" spc="300" normalizeH="0" baseline="0" noProof="0" dirty="0">
              <a:ln>
                <a:noFill/>
              </a:ln>
              <a:solidFill>
                <a:srgbClr val="F00014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3" name="Obrázek 42">
            <a:extLst>
              <a:ext uri="{FF2B5EF4-FFF2-40B4-BE49-F238E27FC236}">
                <a16:creationId xmlns:a16="http://schemas.microsoft.com/office/drawing/2014/main" id="{5CAFD35B-6E80-41F5-A384-A20BAB7EB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12" y="1845457"/>
            <a:ext cx="432000" cy="432000"/>
          </a:xfrm>
          <a:prstGeom prst="rect">
            <a:avLst/>
          </a:prstGeom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B0228C08-9A67-4BD3-A4FF-A1289503B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70" y="1845457"/>
            <a:ext cx="439420" cy="439420"/>
          </a:xfrm>
          <a:prstGeom prst="rect">
            <a:avLst/>
          </a:prstGeom>
        </p:spPr>
      </p:pic>
      <p:pic>
        <p:nvPicPr>
          <p:cNvPr id="45" name="Obrázek 44">
            <a:extLst>
              <a:ext uri="{FF2B5EF4-FFF2-40B4-BE49-F238E27FC236}">
                <a16:creationId xmlns:a16="http://schemas.microsoft.com/office/drawing/2014/main" id="{59DD34E8-EF50-47CD-9D72-5558EA3BF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120" y="1845457"/>
            <a:ext cx="464820" cy="46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78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1B8FBD26-2263-4BB0-800A-3900642CB5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19" t="4206" r="-17099" b="3772"/>
          <a:stretch/>
        </p:blipFill>
        <p:spPr>
          <a:xfrm>
            <a:off x="6327113" y="1113503"/>
            <a:ext cx="5188299" cy="4597719"/>
          </a:xfrm>
          <a:prstGeom prst="roundRect">
            <a:avLst>
              <a:gd name="adj" fmla="val 0"/>
            </a:avLst>
          </a:prstGeom>
          <a:noFill/>
        </p:spPr>
      </p:pic>
      <p:sp>
        <p:nvSpPr>
          <p:cNvPr id="8" name="Zástupný text 7">
            <a:extLst>
              <a:ext uri="{FF2B5EF4-FFF2-40B4-BE49-F238E27FC236}">
                <a16:creationId xmlns:a16="http://schemas.microsoft.com/office/drawing/2014/main" id="{244763EA-A3F7-4DA4-9278-CD29B000BC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59425" y="5780992"/>
            <a:ext cx="5479048" cy="565150"/>
          </a:xfrm>
        </p:spPr>
        <p:txBody>
          <a:bodyPr/>
          <a:lstStyle/>
          <a:p>
            <a:r>
              <a:rPr lang="cs-CZ" i="0" dirty="0">
                <a:latin typeface="+mn-lt"/>
              </a:rPr>
              <a:t>Města, regiony</a:t>
            </a:r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F35AB9D4-3211-4A8C-B4B0-D47E988C8F1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r="612"/>
          <a:stretch/>
        </p:blipFill>
        <p:spPr>
          <a:xfrm>
            <a:off x="480377" y="1513717"/>
            <a:ext cx="5479048" cy="3998595"/>
          </a:xfrm>
        </p:spPr>
      </p:pic>
      <p:sp>
        <p:nvSpPr>
          <p:cNvPr id="9" name="Zástupný text 8">
            <a:extLst>
              <a:ext uri="{FF2B5EF4-FFF2-40B4-BE49-F238E27FC236}">
                <a16:creationId xmlns:a16="http://schemas.microsoft.com/office/drawing/2014/main" id="{89E07EA3-0E1E-4B14-A4A6-955D0D3F59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8959" y="5780992"/>
            <a:ext cx="5479048" cy="565150"/>
          </a:xfrm>
        </p:spPr>
        <p:txBody>
          <a:bodyPr/>
          <a:lstStyle/>
          <a:p>
            <a:r>
              <a:rPr lang="cs-CZ" i="0" dirty="0">
                <a:latin typeface="+mn-lt"/>
              </a:rPr>
              <a:t>UBER, Google, Apple, …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985355-0328-4A47-AF53-0E3263B5E9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4A747200-33CE-484D-B52B-1934DA66DF1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9CEB3C1-9A2B-422C-95DC-8AD7B5E4BE25}"/>
              </a:ext>
            </a:extLst>
          </p:cNvPr>
          <p:cNvSpPr txBox="1"/>
          <p:nvPr/>
        </p:nvSpPr>
        <p:spPr>
          <a:xfrm>
            <a:off x="2911425" y="616147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Rubik" panose="00000500000000000000" pitchFamily="2" charset="-79"/>
                <a:cs typeface="Rubik" panose="00000500000000000000" pitchFamily="2" charset="-79"/>
              </a:rPr>
              <a:t>Důležitá není JEN technologie, ale také data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B92274D5-5901-40FC-A3A5-FC4546FE3295}"/>
              </a:ext>
            </a:extLst>
          </p:cNvPr>
          <p:cNvSpPr txBox="1">
            <a:spLocks/>
          </p:cNvSpPr>
          <p:nvPr/>
        </p:nvSpPr>
        <p:spPr>
          <a:xfrm>
            <a:off x="2268984" y="424743"/>
            <a:ext cx="4867686" cy="8202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Kdo má mobilitu řešit?</a:t>
            </a:r>
            <a:endParaRPr lang="cs-CZ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39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8">
            <a:extLst>
              <a:ext uri="{FF2B5EF4-FFF2-40B4-BE49-F238E27FC236}">
                <a16:creationId xmlns:a16="http://schemas.microsoft.com/office/drawing/2014/main" id="{11F01092-CD3D-4A82-8C0B-CA60DBCB7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sz="1400" b="1" dirty="0"/>
              <a:t>Chytrá </a:t>
            </a:r>
            <a:r>
              <a:rPr lang="cs-CZ" sz="1400" b="1" dirty="0" err="1"/>
              <a:t>mobilitně-teleamtická</a:t>
            </a:r>
            <a:r>
              <a:rPr lang="cs-CZ" sz="1400" b="1" dirty="0"/>
              <a:t> řešení pro lokální  problémy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AB54B7E4-C2EB-478A-8F07-F7771B298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71" t="11722" r="17945" b="5834"/>
          <a:stretch/>
        </p:blipFill>
        <p:spPr>
          <a:xfrm>
            <a:off x="0" y="1203959"/>
            <a:ext cx="8044723" cy="5654041"/>
          </a:xfrm>
          <a:prstGeom prst="rect">
            <a:avLst/>
          </a:prstGeom>
        </p:spPr>
      </p:pic>
      <p:pic>
        <p:nvPicPr>
          <p:cNvPr id="17" name="Zástupný symbol obrázku 16">
            <a:extLst>
              <a:ext uri="{FF2B5EF4-FFF2-40B4-BE49-F238E27FC236}">
                <a16:creationId xmlns:a16="http://schemas.microsoft.com/office/drawing/2014/main" id="{2F723370-800C-4F28-B110-B9F85364B9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0028" t="12730" r="37747" b="4817"/>
          <a:stretch/>
        </p:blipFill>
        <p:spPr>
          <a:xfrm>
            <a:off x="5824694" y="1203959"/>
            <a:ext cx="6367306" cy="5654041"/>
          </a:xfrm>
        </p:spPr>
      </p:pic>
    </p:spTree>
    <p:extLst>
      <p:ext uri="{BB962C8B-B14F-4D97-AF65-F5344CB8AC3E}">
        <p14:creationId xmlns:p14="http://schemas.microsoft.com/office/powerpoint/2010/main" val="977330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B5F20A8C-E53D-4065-8CFB-C50E527473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18" b="20447"/>
          <a:stretch/>
        </p:blipFill>
        <p:spPr>
          <a:xfrm>
            <a:off x="0" y="1203959"/>
            <a:ext cx="12192000" cy="5654041"/>
          </a:xfr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5E7F9A-2D1A-4F79-B005-74945A990B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sz="1400" b="1" dirty="0"/>
              <a:t>Integrace </a:t>
            </a:r>
            <a:r>
              <a:rPr lang="cs-CZ" sz="1400" b="1" dirty="0" err="1"/>
              <a:t>mobilitních</a:t>
            </a:r>
            <a:r>
              <a:rPr lang="cs-CZ" sz="1400" b="1" dirty="0"/>
              <a:t> služeb, dedikované </a:t>
            </a:r>
            <a:r>
              <a:rPr lang="cs-CZ" sz="1400" b="1" dirty="0" err="1"/>
              <a:t>mobilitní</a:t>
            </a:r>
            <a:r>
              <a:rPr lang="cs-CZ" sz="1400" b="1" dirty="0"/>
              <a:t> aplikace pro </a:t>
            </a:r>
            <a:r>
              <a:rPr lang="cs-CZ" sz="1400" b="1" dirty="0" err="1"/>
              <a:t>komutery</a:t>
            </a:r>
            <a:r>
              <a:rPr lang="cs-CZ" sz="1400" b="1" dirty="0"/>
              <a:t>, turisty a další skupiny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68632045-E9D4-4979-ADD5-8F8C8510F47F}"/>
              </a:ext>
            </a:extLst>
          </p:cNvPr>
          <p:cNvGrpSpPr/>
          <p:nvPr/>
        </p:nvGrpSpPr>
        <p:grpSpPr>
          <a:xfrm>
            <a:off x="7176399" y="2253536"/>
            <a:ext cx="4515127" cy="760869"/>
            <a:chOff x="4441837" y="2328951"/>
            <a:chExt cx="4515127" cy="760869"/>
          </a:xfrm>
        </p:grpSpPr>
        <p:pic>
          <p:nvPicPr>
            <p:cNvPr id="4102" name="Picture 6" descr="Ilustrační foto PID">
              <a:extLst>
                <a:ext uri="{FF2B5EF4-FFF2-40B4-BE49-F238E27FC236}">
                  <a16:creationId xmlns:a16="http://schemas.microsoft.com/office/drawing/2014/main" id="{95E72E25-A420-40BC-BF32-D1DBD0301A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0" t="12749" r="13000" b="68421"/>
            <a:stretch/>
          </p:blipFill>
          <p:spPr bwMode="auto">
            <a:xfrm>
              <a:off x="4499264" y="2328951"/>
              <a:ext cx="4457700" cy="760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bdélník: se zakulacenými rohy 5">
              <a:extLst>
                <a:ext uri="{FF2B5EF4-FFF2-40B4-BE49-F238E27FC236}">
                  <a16:creationId xmlns:a16="http://schemas.microsoft.com/office/drawing/2014/main" id="{59685FA7-09A5-4C1C-B415-CCFAD5313DE4}"/>
                </a:ext>
              </a:extLst>
            </p:cNvPr>
            <p:cNvSpPr/>
            <p:nvPr/>
          </p:nvSpPr>
          <p:spPr>
            <a:xfrm>
              <a:off x="4503681" y="2444870"/>
              <a:ext cx="419652" cy="24295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sz="1050" b="1" dirty="0"/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D529C7D5-0957-4CE4-98AE-76347027026F}"/>
                </a:ext>
              </a:extLst>
            </p:cNvPr>
            <p:cNvSpPr txBox="1"/>
            <p:nvPr/>
          </p:nvSpPr>
          <p:spPr>
            <a:xfrm>
              <a:off x="4449918" y="2402826"/>
              <a:ext cx="5433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chemeClr val="accent2"/>
                  </a:solidFill>
                </a:rPr>
                <a:t>101</a:t>
              </a:r>
            </a:p>
          </p:txBody>
        </p:sp>
        <p:sp>
          <p:nvSpPr>
            <p:cNvPr id="8" name="Obdélník: se zakulacenými rohy 7">
              <a:extLst>
                <a:ext uri="{FF2B5EF4-FFF2-40B4-BE49-F238E27FC236}">
                  <a16:creationId xmlns:a16="http://schemas.microsoft.com/office/drawing/2014/main" id="{6AA9FC30-74E2-4E92-8CCB-258E90F875C1}"/>
                </a:ext>
              </a:extLst>
            </p:cNvPr>
            <p:cNvSpPr/>
            <p:nvPr/>
          </p:nvSpPr>
          <p:spPr>
            <a:xfrm>
              <a:off x="4503681" y="2781971"/>
              <a:ext cx="419652" cy="24295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sz="1050" b="1" dirty="0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09447396-BF03-4F5C-9C46-19FB0C446FAD}"/>
                </a:ext>
              </a:extLst>
            </p:cNvPr>
            <p:cNvSpPr txBox="1"/>
            <p:nvPr/>
          </p:nvSpPr>
          <p:spPr>
            <a:xfrm>
              <a:off x="4441837" y="2741430"/>
              <a:ext cx="5433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>
                  <a:solidFill>
                    <a:schemeClr val="accent2"/>
                  </a:solidFill>
                </a:rPr>
                <a:t>18</a:t>
              </a:r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C60BDEF3-A8D1-4523-8EDF-2052916EEE51}"/>
                </a:ext>
              </a:extLst>
            </p:cNvPr>
            <p:cNvSpPr/>
            <p:nvPr/>
          </p:nvSpPr>
          <p:spPr>
            <a:xfrm>
              <a:off x="5124173" y="2433983"/>
              <a:ext cx="3794855" cy="198782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400" b="1" dirty="0">
                  <a:solidFill>
                    <a:schemeClr val="bg1"/>
                  </a:solidFill>
                </a:rPr>
                <a:t>Jablonec </a:t>
              </a:r>
              <a:r>
                <a:rPr lang="cs-CZ" sz="1400" b="1" dirty="0" err="1">
                  <a:solidFill>
                    <a:schemeClr val="bg1"/>
                  </a:solidFill>
                </a:rPr>
                <a:t>n.N</a:t>
              </a:r>
              <a:r>
                <a:rPr lang="cs-CZ" sz="1400" b="1" dirty="0">
                  <a:solidFill>
                    <a:schemeClr val="bg1"/>
                  </a:solidFill>
                </a:rPr>
                <a:t>.:      </a:t>
              </a:r>
              <a:r>
                <a:rPr lang="cs-CZ" sz="1400" b="1" dirty="0" err="1">
                  <a:solidFill>
                    <a:schemeClr val="bg1"/>
                  </a:solidFill>
                </a:rPr>
                <a:t>Hor.nám</a:t>
              </a:r>
              <a:r>
                <a:rPr lang="cs-CZ" sz="1400" b="1" dirty="0">
                  <a:solidFill>
                    <a:schemeClr val="bg1"/>
                  </a:solidFill>
                </a:rPr>
                <a:t>–</a:t>
              </a:r>
              <a:r>
                <a:rPr lang="cs-CZ" sz="1400" b="1" dirty="0" err="1">
                  <a:solidFill>
                    <a:schemeClr val="bg1"/>
                  </a:solidFill>
                </a:rPr>
                <a:t>aut.nádr</a:t>
              </a:r>
              <a:r>
                <a:rPr lang="cs-CZ" sz="1400" b="1" dirty="0">
                  <a:solidFill>
                    <a:schemeClr val="bg1"/>
                  </a:solidFill>
                </a:rPr>
                <a:t>.   5</a:t>
              </a:r>
              <a:r>
                <a:rPr lang="cs-CZ" sz="900" b="1" dirty="0">
                  <a:solidFill>
                    <a:schemeClr val="bg1"/>
                  </a:solidFill>
                </a:rPr>
                <a:t>min</a:t>
              </a:r>
              <a:endParaRPr lang="cs-CZ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574DF3DE-D09A-43B5-AC23-C386A21FEBB2}"/>
                </a:ext>
              </a:extLst>
            </p:cNvPr>
            <p:cNvSpPr/>
            <p:nvPr/>
          </p:nvSpPr>
          <p:spPr>
            <a:xfrm>
              <a:off x="5124173" y="2769159"/>
              <a:ext cx="3794856" cy="198782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400" b="1" dirty="0">
                  <a:solidFill>
                    <a:schemeClr val="bg1"/>
                  </a:solidFill>
                </a:rPr>
                <a:t>Liberec:       Zoo-Terminál MHD                </a:t>
              </a:r>
              <a:r>
                <a:rPr lang="cs-CZ" sz="1200" b="1" dirty="0">
                  <a:solidFill>
                    <a:schemeClr val="bg1"/>
                  </a:solidFill>
                </a:rPr>
                <a:t> </a:t>
              </a:r>
              <a:r>
                <a:rPr lang="cs-CZ" sz="1400" b="1" dirty="0">
                  <a:solidFill>
                    <a:schemeClr val="bg1"/>
                  </a:solidFill>
                </a:rPr>
                <a:t>9</a:t>
              </a:r>
              <a:r>
                <a:rPr lang="cs-CZ" sz="900" b="1" dirty="0">
                  <a:solidFill>
                    <a:schemeClr val="bg1"/>
                  </a:solidFill>
                </a:rPr>
                <a:t>min</a:t>
              </a:r>
              <a:endParaRPr lang="cs-CZ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4106" name="Picture 10">
              <a:extLst>
                <a:ext uri="{FF2B5EF4-FFF2-40B4-BE49-F238E27FC236}">
                  <a16:creationId xmlns:a16="http://schemas.microsoft.com/office/drawing/2014/main" id="{7887E8C1-E95F-4E50-BB46-DA9FE68AF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6609" y="2767455"/>
              <a:ext cx="178712" cy="178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AEE77AF3-941C-45D7-903B-9D8BB4492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779" y="2444870"/>
              <a:ext cx="178712" cy="178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Obrázek 15">
            <a:extLst>
              <a:ext uri="{FF2B5EF4-FFF2-40B4-BE49-F238E27FC236}">
                <a16:creationId xmlns:a16="http://schemas.microsoft.com/office/drawing/2014/main" id="{A2AF6306-D39D-46F8-9704-6F7D6350A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387" y="2327411"/>
            <a:ext cx="6800600" cy="50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1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333789C-F03B-48CC-B89A-C07064B8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CEDA pro podporu mobility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4D5FC98-DD37-4943-AEE3-94A01E3B73E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0474" y="1828800"/>
            <a:ext cx="11181773" cy="4306187"/>
          </a:xfrm>
        </p:spPr>
        <p:txBody>
          <a:bodyPr>
            <a:normAutofit fontScale="92500" lnSpcReduction="20000"/>
          </a:bodyPr>
          <a:lstStyle/>
          <a:p>
            <a:pPr marL="321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2"/>
                </a:solidFill>
                <a:latin typeface="+mn-lt"/>
              </a:rPr>
              <a:t>Data o pozemních komunikacích, bodech zájmů, adresách</a:t>
            </a:r>
          </a:p>
          <a:p>
            <a:pPr marL="321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2"/>
                </a:solidFill>
                <a:latin typeface="+mn-lt"/>
              </a:rPr>
              <a:t>Intermodální grafy komunikací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accent2"/>
                </a:solidFill>
                <a:latin typeface="+mn-lt"/>
              </a:rPr>
              <a:t>Mapování pěších tras, cyklotras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2"/>
                </a:solidFill>
                <a:latin typeface="+mn-lt"/>
              </a:rPr>
              <a:t>Přístupnost pěších tras, zastávek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cs-CZ" sz="2100" dirty="0" err="1">
                <a:solidFill>
                  <a:schemeClr val="accent2"/>
                </a:solidFill>
                <a:latin typeface="+mn-lt"/>
              </a:rPr>
              <a:t>Indoor</a:t>
            </a:r>
            <a:r>
              <a:rPr lang="cs-CZ" sz="2100" dirty="0">
                <a:solidFill>
                  <a:schemeClr val="accent2"/>
                </a:solidFill>
                <a:latin typeface="+mn-lt"/>
              </a:rPr>
              <a:t> mapování a lokalizace (tranzitní uzly)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accent2"/>
                </a:solidFill>
                <a:latin typeface="+mn-lt"/>
              </a:rPr>
              <a:t>Mapování parkovacích kapacit </a:t>
            </a:r>
          </a:p>
          <a:p>
            <a:pPr marL="321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2"/>
                </a:solidFill>
                <a:latin typeface="+mn-lt"/>
              </a:rPr>
              <a:t>Online data z dopravy včetně napojení online dat měst (parkování, uzavírky, …)</a:t>
            </a:r>
          </a:p>
          <a:p>
            <a:pPr marL="321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2"/>
                </a:solidFill>
                <a:latin typeface="+mn-lt"/>
              </a:rPr>
              <a:t>Služby pro hledání tras multimodální / intermodální</a:t>
            </a:r>
          </a:p>
          <a:p>
            <a:pPr marL="321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2"/>
                </a:solidFill>
                <a:latin typeface="+mn-lt"/>
              </a:rPr>
              <a:t>Analytika / statistika / predikce nad daty</a:t>
            </a:r>
          </a:p>
          <a:p>
            <a:pPr marL="321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2"/>
                </a:solidFill>
                <a:latin typeface="+mn-lt"/>
              </a:rPr>
              <a:t>Zkušenosti z výzkumů s uživatelskými skupinami</a:t>
            </a:r>
          </a:p>
          <a:p>
            <a:pPr marL="321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2"/>
                </a:solidFill>
                <a:latin typeface="+mn-lt"/>
              </a:rPr>
              <a:t>Věda a výzkum: sociologický výzkum, predikce, autonomní vozidla, plánování tras, </a:t>
            </a:r>
            <a:r>
              <a:rPr lang="cs-CZ" sz="2400" dirty="0" err="1">
                <a:solidFill>
                  <a:schemeClr val="accent2"/>
                </a:solidFill>
                <a:latin typeface="+mn-lt"/>
              </a:rPr>
              <a:t>mikronavigace</a:t>
            </a:r>
            <a:r>
              <a:rPr lang="cs-CZ" sz="2400" dirty="0">
                <a:solidFill>
                  <a:schemeClr val="accent2"/>
                </a:solidFill>
                <a:latin typeface="+mn-lt"/>
              </a:rPr>
              <a:t>, navigace v terminálech, mobilita hendikepovaných aj.</a:t>
            </a:r>
          </a:p>
        </p:txBody>
      </p:sp>
    </p:spTree>
    <p:extLst>
      <p:ext uri="{BB962C8B-B14F-4D97-AF65-F5344CB8AC3E}">
        <p14:creationId xmlns:p14="http://schemas.microsoft.com/office/powerpoint/2010/main" val="2500971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3EAC6-9E47-4DE3-B749-C58B27763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 vs. stání vozidel</a:t>
            </a:r>
          </a:p>
        </p:txBody>
      </p:sp>
      <p:pic>
        <p:nvPicPr>
          <p:cNvPr id="4" name="Zástupný symbol obrázku 6">
            <a:extLst>
              <a:ext uri="{FF2B5EF4-FFF2-40B4-BE49-F238E27FC236}">
                <a16:creationId xmlns:a16="http://schemas.microsoft.com/office/drawing/2014/main" id="{F379322C-43E5-415A-9391-566AFEB67E0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-538" r="4285" b="2029"/>
          <a:stretch/>
        </p:blipFill>
        <p:spPr>
          <a:xfrm>
            <a:off x="1909187" y="1965325"/>
            <a:ext cx="8199455" cy="4176713"/>
          </a:xfrm>
        </p:spPr>
      </p:pic>
    </p:spTree>
    <p:extLst>
      <p:ext uri="{BB962C8B-B14F-4D97-AF65-F5344CB8AC3E}">
        <p14:creationId xmlns:p14="http://schemas.microsoft.com/office/powerpoint/2010/main" val="18522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2D187D6-487C-4822-A2DF-FBD54BCF1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Rubik" panose="00000500000000000000" pitchFamily="2" charset="-79"/>
                <a:cs typeface="Rubik" panose="00000500000000000000" pitchFamily="2" charset="-79"/>
              </a:rPr>
              <a:t>Souboj o veřejný prostor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EE2BC4D-4582-4F2D-ABF8-4053B35B3FB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0474" y="1964711"/>
            <a:ext cx="11078718" cy="2426420"/>
          </a:xfrm>
        </p:spPr>
        <p:txBody>
          <a:bodyPr>
            <a:normAutofit/>
          </a:bodyPr>
          <a:lstStyle/>
          <a:p>
            <a:pPr marL="321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■"/>
            </a:pPr>
            <a:r>
              <a:rPr lang="cs-CZ" sz="2000" b="1" dirty="0">
                <a:latin typeface="Rubik" panose="00000500000000000000" pitchFamily="2" charset="-79"/>
                <a:cs typeface="Rubik" panose="00000500000000000000" pitchFamily="2" charset="-79"/>
              </a:rPr>
              <a:t>Náklad na vybudování parkovacího místa (ceny roku 2017):</a:t>
            </a:r>
          </a:p>
          <a:p>
            <a:pPr marL="971550" lvl="1" indent="-285750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■"/>
            </a:pPr>
            <a:r>
              <a:rPr lang="cs-CZ" sz="20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50 000 Kč místo na ulici</a:t>
            </a:r>
          </a:p>
          <a:p>
            <a:pPr marL="971550" lvl="1" indent="-285750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■"/>
            </a:pPr>
            <a:r>
              <a:rPr lang="cs-CZ" sz="20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100 000 Kč místo v nadzemní garáži</a:t>
            </a:r>
          </a:p>
          <a:p>
            <a:pPr marL="971550" lvl="1" indent="-285750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■"/>
            </a:pPr>
            <a:r>
              <a:rPr lang="cs-CZ" sz="20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500 000 Kč místo v podzemní garáži</a:t>
            </a:r>
          </a:p>
          <a:p>
            <a:pPr marL="971550" lvl="1" indent="-285750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■"/>
            </a:pPr>
            <a:r>
              <a:rPr lang="cs-CZ" sz="20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Cena denního parkování v centru odpovídá ceně     ????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E907D0F-DE3C-4553-92EE-E4E083A085C7}"/>
              </a:ext>
            </a:extLst>
          </p:cNvPr>
          <p:cNvSpPr txBox="1"/>
          <p:nvPr/>
        </p:nvSpPr>
        <p:spPr>
          <a:xfrm>
            <a:off x="575268" y="4612083"/>
            <a:ext cx="10013484" cy="142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■"/>
            </a:pPr>
            <a:r>
              <a:rPr lang="cs-CZ" sz="2000" b="1" dirty="0">
                <a:solidFill>
                  <a:schemeClr val="bg1"/>
                </a:solidFill>
              </a:rPr>
              <a:t>Dojde k zdražování a k rušení uličních stání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■"/>
            </a:pPr>
            <a:r>
              <a:rPr lang="cs-CZ" sz="2000" b="1" dirty="0">
                <a:solidFill>
                  <a:schemeClr val="bg1"/>
                </a:solidFill>
              </a:rPr>
              <a:t>Lidí ve městech bude dále přibývat, prostor je omezený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■"/>
            </a:pPr>
            <a:r>
              <a:rPr lang="cs-CZ" sz="2000" b="1" dirty="0">
                <a:solidFill>
                  <a:schemeClr val="bg1"/>
                </a:solidFill>
              </a:rPr>
              <a:t>Změna je jen otázkou času (odvahy politiků se do ní pustit)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75E6FC1-901D-4270-A784-7759AA378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70581" y="3471061"/>
            <a:ext cx="1517316" cy="114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7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F0DF96-2563-402C-B323-6E87BCF43E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474" y="5778409"/>
            <a:ext cx="5479048" cy="565150"/>
          </a:xfrm>
        </p:spPr>
        <p:txBody>
          <a:bodyPr/>
          <a:lstStyle/>
          <a:p>
            <a:r>
              <a:rPr lang="cs-CZ" dirty="0"/>
              <a:t>Lisabon včera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B3DC00F-45AF-457D-9CB5-5E7404ABED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02002" y="5778409"/>
            <a:ext cx="5479048" cy="565150"/>
          </a:xfrm>
        </p:spPr>
        <p:txBody>
          <a:bodyPr/>
          <a:lstStyle/>
          <a:p>
            <a:r>
              <a:rPr lang="cs-CZ" dirty="0"/>
              <a:t>Lisabon zítra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8E997759-BADD-432F-A510-BAF3CE38C6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041" r="3041"/>
          <a:stretch/>
        </p:blipFill>
        <p:spPr>
          <a:xfrm>
            <a:off x="503966" y="1615940"/>
            <a:ext cx="5479048" cy="3998595"/>
          </a:xfrm>
          <a:prstGeom prst="rect">
            <a:avLst/>
          </a:prstGeom>
        </p:spPr>
      </p:pic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51A948B7-B272-46F3-83B9-FD1F2ED0BB9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-20254" t="-326" r="-20524" b="47"/>
          <a:stretch/>
        </p:blipFill>
        <p:spPr>
          <a:xfrm>
            <a:off x="6198516" y="1544954"/>
            <a:ext cx="5482534" cy="40695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E2B982A1-5EDD-4158-B47D-30C6B82E4E73}"/>
              </a:ext>
            </a:extLst>
          </p:cNvPr>
          <p:cNvSpPr txBox="1">
            <a:spLocks/>
          </p:cNvSpPr>
          <p:nvPr/>
        </p:nvSpPr>
        <p:spPr>
          <a:xfrm>
            <a:off x="2539747" y="6075673"/>
            <a:ext cx="8942673" cy="38219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sz="2000" b="0" dirty="0">
                <a:solidFill>
                  <a:schemeClr val="accent1"/>
                </a:solidFill>
              </a:rPr>
              <a:t>Nastupující generace nevnímají vlastnictví auta jako podstatné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9E154CD4-06D5-46C8-8BFE-05B9DC9837EF}"/>
              </a:ext>
            </a:extLst>
          </p:cNvPr>
          <p:cNvSpPr txBox="1">
            <a:spLocks/>
          </p:cNvSpPr>
          <p:nvPr/>
        </p:nvSpPr>
        <p:spPr>
          <a:xfrm>
            <a:off x="500474" y="1136533"/>
            <a:ext cx="11181773" cy="8202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Modal</a:t>
            </a:r>
            <a:r>
              <a:rPr lang="cs-CZ" dirty="0"/>
              <a:t> shift</a:t>
            </a:r>
          </a:p>
        </p:txBody>
      </p:sp>
    </p:spTree>
    <p:extLst>
      <p:ext uri="{BB962C8B-B14F-4D97-AF65-F5344CB8AC3E}">
        <p14:creationId xmlns:p14="http://schemas.microsoft.com/office/powerpoint/2010/main" val="2720838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E27BC6-6B9E-4EBA-A016-DA11645DC7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Budapešť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01025AB-F556-4257-B8F0-CACEAD8F9B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1800" b="1" dirty="0"/>
              <a:t>stav 2014 	65% udržitelné dopravy</a:t>
            </a:r>
            <a:br>
              <a:rPr lang="cs-CZ" sz="1800" b="1" dirty="0"/>
            </a:br>
            <a:r>
              <a:rPr lang="cs-CZ" sz="1800" b="1" dirty="0"/>
              <a:t>plán pro 2030 	80% udržitelné dopravy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951CE2C-AE76-474E-B30A-86357904C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237" y="1300527"/>
            <a:ext cx="8729526" cy="193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07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E65F92-3D22-4A0C-9D15-A2980D7F9A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474" y="5949229"/>
            <a:ext cx="5479048" cy="565150"/>
          </a:xfrm>
        </p:spPr>
        <p:txBody>
          <a:bodyPr/>
          <a:lstStyle/>
          <a:p>
            <a:r>
              <a:rPr lang="cs-CZ" dirty="0"/>
              <a:t>2006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C0EA548-5C31-4F0D-A2E5-3537886F47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02002" y="5949229"/>
            <a:ext cx="5479048" cy="565150"/>
          </a:xfrm>
        </p:spPr>
        <p:txBody>
          <a:bodyPr/>
          <a:lstStyle/>
          <a:p>
            <a:r>
              <a:rPr lang="cs-CZ" dirty="0"/>
              <a:t>2014</a:t>
            </a:r>
          </a:p>
        </p:txBody>
      </p:sp>
      <p:pic>
        <p:nvPicPr>
          <p:cNvPr id="6" name="Zástupný symbol obrázku 10">
            <a:extLst>
              <a:ext uri="{FF2B5EF4-FFF2-40B4-BE49-F238E27FC236}">
                <a16:creationId xmlns:a16="http://schemas.microsoft.com/office/drawing/2014/main" id="{A492DBF6-C3C1-4803-A1F5-17E422A194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" r="6233"/>
          <a:stretch>
            <a:fillRect/>
          </a:stretch>
        </p:blipFill>
        <p:spPr>
          <a:xfrm>
            <a:off x="503238" y="1786126"/>
            <a:ext cx="5480050" cy="3998913"/>
          </a:xfrm>
        </p:spPr>
      </p:pic>
      <p:pic>
        <p:nvPicPr>
          <p:cNvPr id="7" name="Zástupný symbol obrázku 12">
            <a:extLst>
              <a:ext uri="{FF2B5EF4-FFF2-40B4-BE49-F238E27FC236}">
                <a16:creationId xmlns:a16="http://schemas.microsoft.com/office/drawing/2014/main" id="{51B8B114-FCE9-4F1E-8911-FAA7021364F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r="6245"/>
          <a:stretch>
            <a:fillRect/>
          </a:stretch>
        </p:blipFill>
        <p:spPr>
          <a:xfrm>
            <a:off x="6205538" y="1786126"/>
            <a:ext cx="5478462" cy="3998913"/>
          </a:xfr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3D54E88D-1FD0-4BBF-80D7-DAACE631AB31}"/>
              </a:ext>
            </a:extLst>
          </p:cNvPr>
          <p:cNvSpPr txBox="1">
            <a:spLocks/>
          </p:cNvSpPr>
          <p:nvPr/>
        </p:nvSpPr>
        <p:spPr>
          <a:xfrm>
            <a:off x="500474" y="1136533"/>
            <a:ext cx="11181773" cy="8202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Revitalizace městského prostoru</a:t>
            </a:r>
          </a:p>
        </p:txBody>
      </p:sp>
    </p:spTree>
    <p:extLst>
      <p:ext uri="{BB962C8B-B14F-4D97-AF65-F5344CB8AC3E}">
        <p14:creationId xmlns:p14="http://schemas.microsoft.com/office/powerpoint/2010/main" val="2734006461"/>
      </p:ext>
    </p:extLst>
  </p:cSld>
  <p:clrMapOvr>
    <a:masterClrMapping/>
  </p:clrMapOvr>
</p:sld>
</file>

<file path=ppt/theme/theme1.xml><?xml version="1.0" encoding="utf-8"?>
<a:theme xmlns:a="http://schemas.openxmlformats.org/drawingml/2006/main" name="CEDA motiv">
  <a:themeElements>
    <a:clrScheme name="Ceda">
      <a:dk1>
        <a:srgbClr val="757575"/>
      </a:dk1>
      <a:lt1>
        <a:sysClr val="window" lastClr="FFFFFF"/>
      </a:lt1>
      <a:dk2>
        <a:srgbClr val="44546A"/>
      </a:dk2>
      <a:lt2>
        <a:srgbClr val="E7E6E6"/>
      </a:lt2>
      <a:accent1>
        <a:srgbClr val="F00014"/>
      </a:accent1>
      <a:accent2>
        <a:srgbClr val="000050"/>
      </a:accent2>
      <a:accent3>
        <a:srgbClr val="284BFF"/>
      </a:accent3>
      <a:accent4>
        <a:srgbClr val="E6E6E6"/>
      </a:accent4>
      <a:accent5>
        <a:srgbClr val="757575"/>
      </a:accent5>
      <a:accent6>
        <a:srgbClr val="001893"/>
      </a:accent6>
      <a:hlink>
        <a:srgbClr val="0563C1"/>
      </a:hlink>
      <a:folHlink>
        <a:srgbClr val="954F72"/>
      </a:folHlink>
    </a:clrScheme>
    <a:fontScheme name="Vlastní 1">
      <a:majorFont>
        <a:latin typeface="Rubik"/>
        <a:ea typeface=""/>
        <a:cs typeface=""/>
      </a:majorFont>
      <a:minorFont>
        <a:latin typeface="Rub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da-prezentace_rubik_sablona.potx" id="{CDA42978-2835-495F-B375-7DBA25A53C87}" vid="{369ADB25-398B-498F-B9E5-AA4768EC0B7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ceda-prezentace_rubik_sablona</Template>
  <TotalTime>32370</TotalTime>
  <Words>735</Words>
  <Application>Microsoft Office PowerPoint</Application>
  <PresentationFormat>Širokoúhlá obrazovka</PresentationFormat>
  <Paragraphs>166</Paragraphs>
  <Slides>43</Slides>
  <Notes>0</Notes>
  <HiddenSlides>1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9" baseType="lpstr">
      <vt:lpstr>Arial</vt:lpstr>
      <vt:lpstr>Calibri</vt:lpstr>
      <vt:lpstr>Roboto</vt:lpstr>
      <vt:lpstr>Rubik</vt:lpstr>
      <vt:lpstr>Wingdings</vt:lpstr>
      <vt:lpstr>CEDA motiv</vt:lpstr>
      <vt:lpstr>Udržitelná mobilita. Jak na ní pomocí Mobility jako služby (MaaS)</vt:lpstr>
      <vt:lpstr>digitální MAPY</vt:lpstr>
      <vt:lpstr>Města nejsou nafukovací</vt:lpstr>
      <vt:lpstr>Prezentace aplikace PowerPoint</vt:lpstr>
      <vt:lpstr>Pohyb vs. stání vozidel</vt:lpstr>
      <vt:lpstr>Souboj o veřejný prostor</vt:lpstr>
      <vt:lpstr>Prezentace aplikace PowerPoint</vt:lpstr>
      <vt:lpstr>Budapešť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„Východní“ Evropa</vt:lpstr>
      <vt:lpstr>Prezentace aplikace PowerPoint</vt:lpstr>
      <vt:lpstr>Prezentace aplikace PowerPoint</vt:lpstr>
      <vt:lpstr>Elektromobilita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Problém mobility je o lidech Řešíme jej všichni, každý den</vt:lpstr>
      <vt:lpstr>Mobilita jako služba (MaaS). Co to je?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Navšivte nás v Expozóně</vt:lpstr>
      <vt:lpstr>Radovan Prokeš</vt:lpstr>
      <vt:lpstr>Prezentace aplikace PowerPoint</vt:lpstr>
      <vt:lpstr>Prezentace aplikace PowerPoint</vt:lpstr>
      <vt:lpstr>Prezentace aplikace PowerPoint</vt:lpstr>
      <vt:lpstr>Služby CEDA pro podporu mobility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CEDA - Mobilita jako Služba</dc:title>
  <dc:creator>Radovan Prokeš (CEDA)</dc:creator>
  <cp:lastModifiedBy>Radovan Prokeš</cp:lastModifiedBy>
  <cp:revision>240</cp:revision>
  <dcterms:created xsi:type="dcterms:W3CDTF">2020-05-24T17:35:19Z</dcterms:created>
  <dcterms:modified xsi:type="dcterms:W3CDTF">2022-06-21T12:28:06Z</dcterms:modified>
</cp:coreProperties>
</file>